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803" r:id="rId5"/>
    <p:sldMasterId id="2147483822" r:id="rId6"/>
    <p:sldMasterId id="2147483825" r:id="rId7"/>
    <p:sldMasterId id="2147483834" r:id="rId8"/>
  </p:sldMasterIdLst>
  <p:notesMasterIdLst>
    <p:notesMasterId r:id="rId20"/>
  </p:notesMasterIdLst>
  <p:handoutMasterIdLst>
    <p:handoutMasterId r:id="rId21"/>
  </p:handoutMasterIdLst>
  <p:sldIdLst>
    <p:sldId id="307" r:id="rId9"/>
    <p:sldId id="605" r:id="rId10"/>
    <p:sldId id="2392" r:id="rId11"/>
    <p:sldId id="2394" r:id="rId12"/>
    <p:sldId id="2415" r:id="rId13"/>
    <p:sldId id="328" r:id="rId14"/>
    <p:sldId id="2408" r:id="rId15"/>
    <p:sldId id="2410" r:id="rId16"/>
    <p:sldId id="2412" r:id="rId17"/>
    <p:sldId id="2413" r:id="rId18"/>
    <p:sldId id="297"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1pPr>
    <a:lvl2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2pPr>
    <a:lvl3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3pPr>
    <a:lvl4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4pPr>
    <a:lvl5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5pPr>
    <a:lvl6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6pPr>
    <a:lvl7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7pPr>
    <a:lvl8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8pPr>
    <a:lvl9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61FF9E-B509-7E62-95A3-1BA67FEF81C5}" name="Hans Lodders | OPEN" initials="HO" userId="S::hans.lodders@open-eerstelijn.nl::539094cb-2d00-4f96-92a4-be7253dfe47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rt Brandenburg" initials="BB" lastIdx="7" clrIdx="0">
    <p:extLst>
      <p:ext uri="{19B8F6BF-5375-455C-9EA6-DF929625EA0E}">
        <p15:presenceInfo xmlns:p15="http://schemas.microsoft.com/office/powerpoint/2012/main" userId="ffdde709566c45f1" providerId="Windows Live"/>
      </p:ext>
    </p:extLst>
  </p:cmAuthor>
  <p:cmAuthor id="2" name="Diede Hartveld | OPEN" initials="DH|O" lastIdx="1" clrIdx="1">
    <p:extLst>
      <p:ext uri="{19B8F6BF-5375-455C-9EA6-DF929625EA0E}">
        <p15:presenceInfo xmlns:p15="http://schemas.microsoft.com/office/powerpoint/2012/main" userId="Diede Hartveld | OP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236C86"/>
    <a:srgbClr val="0D416F"/>
    <a:srgbClr val="609960"/>
    <a:srgbClr val="F7FAF7"/>
    <a:srgbClr val="E0E8E0"/>
    <a:srgbClr val="D2DD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4C3C2611-4C71-4FC5-86AE-919BDF0F9419}" styleName="">
    <a:tblBg/>
    <a:wholeTbl>
      <a:tcTxStyle b="off" i="off">
        <a:font>
          <a:latin typeface="Corbel"/>
          <a:ea typeface="Corbel"/>
          <a:cs typeface="Corbe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Corbel"/>
          <a:ea typeface="Corbel"/>
          <a:cs typeface="Corbe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76BA"/>
          </a:solidFill>
        </a:fill>
      </a:tcStyle>
    </a:firstCol>
    <a:lastRow>
      <a:tcTxStyle b="off" i="off">
        <a:font>
          <a:latin typeface="Corbel"/>
          <a:ea typeface="Corbel"/>
          <a:cs typeface="Corbel"/>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Corbel"/>
          <a:ea typeface="Corbel"/>
          <a:cs typeface="Corbe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4D80"/>
          </a:solidFill>
        </a:fill>
      </a:tcStyle>
    </a:firstRow>
  </a:tblStyle>
  <a:tblStyle styleId="{C7B018BB-80A7-4F77-B60F-C8B233D01FF8}" styleName="">
    <a:tblBg/>
    <a:wholeTbl>
      <a:tcTxStyle b="off" i="off">
        <a:font>
          <a:latin typeface="Corbel"/>
          <a:ea typeface="Corbel"/>
          <a:cs typeface="Corbel"/>
        </a:font>
        <a:srgbClr val="1A406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Corbel"/>
          <a:ea typeface="Corbel"/>
          <a:cs typeface="Corbel"/>
        </a:font>
        <a:srgbClr val="1A406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Corbel"/>
          <a:ea typeface="Corbel"/>
          <a:cs typeface="Corbel"/>
        </a:font>
        <a:srgbClr val="1A406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Corbel"/>
          <a:ea typeface="Corbel"/>
          <a:cs typeface="Corbel"/>
        </a:font>
        <a:srgbClr val="1A406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8EA"/>
          </a:solidFill>
        </a:fill>
      </a:tcStyle>
    </a:wholeTbl>
    <a:band2H>
      <a:tcTxStyle/>
      <a:tcStyle>
        <a:tcBdr/>
        <a:fill>
          <a:solidFill>
            <a:srgbClr val="FFFFFF"/>
          </a:solidFill>
        </a:fill>
      </a:tcStyle>
    </a:band2H>
    <a:firstCol>
      <a:tcTxStyle b="on" i="off">
        <a:font>
          <a:latin typeface="Corbel"/>
          <a:ea typeface="Corbel"/>
          <a:cs typeface="Corbe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orbel"/>
          <a:ea typeface="Corbel"/>
          <a:cs typeface="Corbel"/>
        </a:font>
        <a:srgbClr val="1A4061"/>
      </a:tcTxStyle>
      <a:tcStyle>
        <a:tcBdr>
          <a:left>
            <a:ln w="12700" cap="flat">
              <a:noFill/>
              <a:miter lim="400000"/>
            </a:ln>
          </a:left>
          <a:right>
            <a:ln w="12700" cap="flat">
              <a:noFill/>
              <a:miter lim="400000"/>
            </a:ln>
          </a:right>
          <a:top>
            <a:ln w="50800" cap="flat">
              <a:solidFill>
                <a:srgbClr val="1A4061"/>
              </a:solidFill>
              <a:prstDash val="solid"/>
              <a:round/>
            </a:ln>
          </a:top>
          <a:bottom>
            <a:ln w="25400" cap="flat">
              <a:solidFill>
                <a:srgbClr val="1A4061"/>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orbel"/>
          <a:ea typeface="Corbel"/>
          <a:cs typeface="Corbel"/>
        </a:font>
        <a:srgbClr val="FFFFFF"/>
      </a:tcTxStyle>
      <a:tcStyle>
        <a:tcBdr>
          <a:left>
            <a:ln w="12700" cap="flat">
              <a:noFill/>
              <a:miter lim="400000"/>
            </a:ln>
          </a:left>
          <a:right>
            <a:ln w="12700" cap="flat">
              <a:noFill/>
              <a:miter lim="400000"/>
            </a:ln>
          </a:right>
          <a:top>
            <a:ln w="25400" cap="flat">
              <a:solidFill>
                <a:srgbClr val="1A4061"/>
              </a:solidFill>
              <a:prstDash val="solid"/>
              <a:round/>
            </a:ln>
          </a:top>
          <a:bottom>
            <a:ln w="25400" cap="flat">
              <a:solidFill>
                <a:srgbClr val="1A4061"/>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Corbel"/>
          <a:ea typeface="Corbel"/>
          <a:cs typeface="Corbel"/>
        </a:font>
        <a:srgbClr val="1A406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DD1"/>
          </a:solidFill>
        </a:fill>
      </a:tcStyle>
    </a:wholeTbl>
    <a:band2H>
      <a:tcTxStyle/>
      <a:tcStyle>
        <a:tcBdr/>
        <a:fill>
          <a:solidFill>
            <a:srgbClr val="E7E8EA"/>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A4061"/>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A4061"/>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A406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660B408-B3CF-4A94-85FC-2B1E0A45F4A2}" styleName="Stijl, donker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7292A2E-F333-43FB-9621-5CBBE7FDCDCB}" styleName="Stijl, licht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32"/>
    <p:restoredTop sz="94607"/>
  </p:normalViewPr>
  <p:slideViewPr>
    <p:cSldViewPr snapToGrid="0">
      <p:cViewPr varScale="1">
        <p:scale>
          <a:sx n="41" d="100"/>
          <a:sy n="41" d="100"/>
        </p:scale>
        <p:origin x="658" y="4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commentAuthors" Target="commentAuthor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E56A2161-65F2-FB43-B866-90EA023EA3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1C494F1-9675-0D41-9276-ECCE88F779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8C0CA0-4542-D142-8A86-5459E758E414}" type="datetimeFigureOut">
              <a:rPr lang="nl-NL" smtClean="0"/>
              <a:t>9-3-2022</a:t>
            </a:fld>
            <a:endParaRPr lang="nl-NL"/>
          </a:p>
        </p:txBody>
      </p:sp>
      <p:sp>
        <p:nvSpPr>
          <p:cNvPr id="4" name="Tijdelijke aanduiding voor voettekst 3">
            <a:extLst>
              <a:ext uri="{FF2B5EF4-FFF2-40B4-BE49-F238E27FC236}">
                <a16:creationId xmlns:a16="http://schemas.microsoft.com/office/drawing/2014/main" id="{16C20220-FB4C-754F-B3EE-7EFC071201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6A463CB-8CA9-9E4D-88AA-4EAD4A1E6B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839E4C-6CCA-1A4D-BDA9-15D4E6E5D614}" type="slidenum">
              <a:rPr lang="nl-NL" smtClean="0"/>
              <a:t>‹#›</a:t>
            </a:fld>
            <a:endParaRPr lang="nl-NL"/>
          </a:p>
        </p:txBody>
      </p:sp>
    </p:spTree>
    <p:extLst>
      <p:ext uri="{BB962C8B-B14F-4D97-AF65-F5344CB8AC3E}">
        <p14:creationId xmlns:p14="http://schemas.microsoft.com/office/powerpoint/2010/main" val="590840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mn-lt"/>
        <a:ea typeface="+mn-ea"/>
        <a:cs typeface="+mn-cs"/>
        <a:sym typeface="Lucida Grande"/>
      </a:defRPr>
    </a:lvl1pPr>
    <a:lvl2pPr indent="228600" defTabSz="457200" latinLnBrk="0">
      <a:defRPr sz="2200">
        <a:latin typeface="+mn-lt"/>
        <a:ea typeface="+mn-ea"/>
        <a:cs typeface="+mn-cs"/>
        <a:sym typeface="Lucida Grande"/>
      </a:defRPr>
    </a:lvl2pPr>
    <a:lvl3pPr indent="457200" defTabSz="457200" latinLnBrk="0">
      <a:defRPr sz="2200">
        <a:latin typeface="+mn-lt"/>
        <a:ea typeface="+mn-ea"/>
        <a:cs typeface="+mn-cs"/>
        <a:sym typeface="Lucida Grande"/>
      </a:defRPr>
    </a:lvl3pPr>
    <a:lvl4pPr indent="685800" defTabSz="457200" latinLnBrk="0">
      <a:defRPr sz="2200">
        <a:latin typeface="+mn-lt"/>
        <a:ea typeface="+mn-ea"/>
        <a:cs typeface="+mn-cs"/>
        <a:sym typeface="Lucida Grande"/>
      </a:defRPr>
    </a:lvl4pPr>
    <a:lvl5pPr indent="914400" defTabSz="457200" latinLnBrk="0">
      <a:defRPr sz="2200">
        <a:latin typeface="+mn-lt"/>
        <a:ea typeface="+mn-ea"/>
        <a:cs typeface="+mn-cs"/>
        <a:sym typeface="Lucida Grande"/>
      </a:defRPr>
    </a:lvl5pPr>
    <a:lvl6pPr indent="1143000" defTabSz="457200" latinLnBrk="0">
      <a:defRPr sz="2200">
        <a:latin typeface="+mn-lt"/>
        <a:ea typeface="+mn-ea"/>
        <a:cs typeface="+mn-cs"/>
        <a:sym typeface="Lucida Grande"/>
      </a:defRPr>
    </a:lvl6pPr>
    <a:lvl7pPr indent="1371600" defTabSz="457200" latinLnBrk="0">
      <a:defRPr sz="2200">
        <a:latin typeface="+mn-lt"/>
        <a:ea typeface="+mn-ea"/>
        <a:cs typeface="+mn-cs"/>
        <a:sym typeface="Lucida Grande"/>
      </a:defRPr>
    </a:lvl7pPr>
    <a:lvl8pPr indent="1600200" defTabSz="457200" latinLnBrk="0">
      <a:defRPr sz="2200">
        <a:latin typeface="+mn-lt"/>
        <a:ea typeface="+mn-ea"/>
        <a:cs typeface="+mn-cs"/>
        <a:sym typeface="Lucida Grande"/>
      </a:defRPr>
    </a:lvl8pPr>
    <a:lvl9pPr indent="1828800" defTabSz="457200" latinLnBrk="0">
      <a:defRPr sz="2200">
        <a:latin typeface="+mn-lt"/>
        <a:ea typeface="+mn-ea"/>
        <a:cs typeface="+mn-cs"/>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168403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dirty="0">
                <a:latin typeface="Calibri"/>
                <a:cs typeface="Calibri"/>
              </a:rPr>
              <a:t>Bart</a:t>
            </a:r>
          </a:p>
        </p:txBody>
      </p:sp>
    </p:spTree>
    <p:extLst>
      <p:ext uri="{BB962C8B-B14F-4D97-AF65-F5344CB8AC3E}">
        <p14:creationId xmlns:p14="http://schemas.microsoft.com/office/powerpoint/2010/main" val="2468352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dirty="0">
                <a:latin typeface="Calibri"/>
                <a:cs typeface="Calibri"/>
              </a:rPr>
              <a:t>Martijn of Bart</a:t>
            </a:r>
          </a:p>
        </p:txBody>
      </p:sp>
    </p:spTree>
    <p:extLst>
      <p:ext uri="{BB962C8B-B14F-4D97-AF65-F5344CB8AC3E}">
        <p14:creationId xmlns:p14="http://schemas.microsoft.com/office/powerpoint/2010/main" val="472228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Wat bedoelen we daar mee?</a:t>
            </a:r>
          </a:p>
        </p:txBody>
      </p:sp>
    </p:spTree>
    <p:extLst>
      <p:ext uri="{BB962C8B-B14F-4D97-AF65-F5344CB8AC3E}">
        <p14:creationId xmlns:p14="http://schemas.microsoft.com/office/powerpoint/2010/main" val="2790271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pagina">
    <p:spTree>
      <p:nvGrpSpPr>
        <p:cNvPr id="1" name=""/>
        <p:cNvGrpSpPr/>
        <p:nvPr/>
      </p:nvGrpSpPr>
      <p:grpSpPr>
        <a:xfrm>
          <a:off x="0" y="0"/>
          <a:ext cx="0" cy="0"/>
          <a:chOff x="0" y="0"/>
          <a:chExt cx="0" cy="0"/>
        </a:xfrm>
      </p:grpSpPr>
      <p:sp>
        <p:nvSpPr>
          <p:cNvPr id="14" name="officeArt object">
            <a:extLst>
              <a:ext uri="{FF2B5EF4-FFF2-40B4-BE49-F238E27FC236}">
                <a16:creationId xmlns:a16="http://schemas.microsoft.com/office/drawing/2014/main" id="{290BB709-60C7-F94B-B89B-7B66C019419D}"/>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5" name="officeArt object">
            <a:extLst>
              <a:ext uri="{FF2B5EF4-FFF2-40B4-BE49-F238E27FC236}">
                <a16:creationId xmlns:a16="http://schemas.microsoft.com/office/drawing/2014/main" id="{BD0412BD-5FC9-614A-B5F8-1FE03A71121F}"/>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Tijdelijke aanduiding voor tekst 7">
            <a:extLst>
              <a:ext uri="{FF2B5EF4-FFF2-40B4-BE49-F238E27FC236}">
                <a16:creationId xmlns:a16="http://schemas.microsoft.com/office/drawing/2014/main" id="{206E8EC3-95FA-B644-920F-3FAC831FD36B}"/>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sp>
        <p:nvSpPr>
          <p:cNvPr id="12" name="Tijdelijke aanduiding voor afbeelding 65">
            <a:extLst>
              <a:ext uri="{FF2B5EF4-FFF2-40B4-BE49-F238E27FC236}">
                <a16:creationId xmlns:a16="http://schemas.microsoft.com/office/drawing/2014/main" id="{C01A1E95-B844-8E42-8437-B2842DC732C7}"/>
              </a:ext>
            </a:extLst>
          </p:cNvPr>
          <p:cNvSpPr>
            <a:spLocks noGrp="1"/>
          </p:cNvSpPr>
          <p:nvPr>
            <p:ph type="pic" sz="quarter" idx="12"/>
          </p:nvPr>
        </p:nvSpPr>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txBody>
          <a:bodyPr wrap="square" lIns="0" tIns="0" rIns="0" bIns="0">
            <a:noAutofit/>
          </a:bodyPr>
          <a:lstStyle>
            <a:lvl1pPr>
              <a:defRPr sz="2600"/>
            </a:lvl1pPr>
          </a:lstStyle>
          <a:p>
            <a:r>
              <a:rPr lang="nl-NL"/>
              <a:t>Klik op het pictogram als u een afbeelding wilt toevoegen</a:t>
            </a:r>
          </a:p>
        </p:txBody>
      </p:sp>
    </p:spTree>
    <p:extLst>
      <p:ext uri="{BB962C8B-B14F-4D97-AF65-F5344CB8AC3E}">
        <p14:creationId xmlns:p14="http://schemas.microsoft.com/office/powerpoint/2010/main" val="367584442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1D058F0E-FE7A-204D-A673-524534694F35}"/>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54833D37-5B38-C54D-A0C9-AA18EA30E8FA}"/>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7F6B4FE9-AC41-C047-9F14-A8C92532482D}"/>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persoon, binnen, zitten, laptop&#10;&#10;Automatisch gegenereerde beschrijving">
            <a:extLst>
              <a:ext uri="{FF2B5EF4-FFF2-40B4-BE49-F238E27FC236}">
                <a16:creationId xmlns:a16="http://schemas.microsoft.com/office/drawing/2014/main" id="{86A6ADF3-C55F-2142-9107-526A8A967D8E}"/>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189057612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20BE7D15-85E0-F444-871C-7BA2A5CA6D64}"/>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298536E6-0698-D144-8987-52F795B1013B}"/>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F0091C0C-BE31-034F-B864-6469F310FF45}"/>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persoon, binnen, tafel, jong&#10;&#10;Automatisch gegenereerde beschrijving">
            <a:extLst>
              <a:ext uri="{FF2B5EF4-FFF2-40B4-BE49-F238E27FC236}">
                <a16:creationId xmlns:a16="http://schemas.microsoft.com/office/drawing/2014/main" id="{EFA73812-5F68-FD41-8388-D95E7449ED1D}"/>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57787086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6x Foto's/Iconen+Tekst">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509FFDEE-13A0-544F-8811-11B8619A8131}"/>
              </a:ext>
            </a:extLst>
          </p:cNvPr>
          <p:cNvSpPr/>
          <p:nvPr userDrawn="1"/>
        </p:nvSpPr>
        <p:spPr>
          <a:xfrm>
            <a:off x="2355851" y="2373829"/>
            <a:ext cx="22055268" cy="558802"/>
          </a:xfrm>
          <a:prstGeom prst="rect">
            <a:avLst/>
          </a:prstGeom>
          <a:gradFill>
            <a:gsLst>
              <a:gs pos="0">
                <a:schemeClr val="accent1">
                  <a:alpha val="50000"/>
                </a:schemeClr>
              </a:gs>
              <a:gs pos="99000">
                <a:schemeClr val="accent3">
                  <a:alpha val="50000"/>
                </a:scheme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5CBB307F-C1FF-764D-AC83-DEEF21DD726A}"/>
              </a:ext>
            </a:extLst>
          </p:cNvPr>
          <p:cNvSpPr/>
          <p:nvPr userDrawn="1"/>
        </p:nvSpPr>
        <p:spPr>
          <a:xfrm>
            <a:off x="1276349" y="1257776"/>
            <a:ext cx="20717738"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24" name="Tijdelijke aanduiding voor tekst 6">
            <a:extLst>
              <a:ext uri="{FF2B5EF4-FFF2-40B4-BE49-F238E27FC236}">
                <a16:creationId xmlns:a16="http://schemas.microsoft.com/office/drawing/2014/main" id="{4A4E1300-8F12-7D42-831C-EFC5901D5CB3}"/>
              </a:ext>
            </a:extLst>
          </p:cNvPr>
          <p:cNvSpPr>
            <a:spLocks noGrp="1"/>
          </p:cNvSpPr>
          <p:nvPr>
            <p:ph type="body" sz="quarter" idx="10" hasCustomPrompt="1"/>
          </p:nvPr>
        </p:nvSpPr>
        <p:spPr>
          <a:xfrm>
            <a:off x="2355850" y="1254363"/>
            <a:ext cx="18484850"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28" name="Tijdelijke aanduiding voor tekst 7">
            <a:extLst>
              <a:ext uri="{FF2B5EF4-FFF2-40B4-BE49-F238E27FC236}">
                <a16:creationId xmlns:a16="http://schemas.microsoft.com/office/drawing/2014/main" id="{1FA07713-526F-9544-B7B9-0D60146085E3}"/>
              </a:ext>
            </a:extLst>
          </p:cNvPr>
          <p:cNvSpPr>
            <a:spLocks noGrp="1"/>
          </p:cNvSpPr>
          <p:nvPr>
            <p:ph type="body" sz="quarter" idx="11" hasCustomPrompt="1"/>
          </p:nvPr>
        </p:nvSpPr>
        <p:spPr>
          <a:xfrm>
            <a:off x="5099513" y="4086192"/>
            <a:ext cx="6668417" cy="768558"/>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29" name="Tijdelijke aanduiding voor tekst 7">
            <a:extLst>
              <a:ext uri="{FF2B5EF4-FFF2-40B4-BE49-F238E27FC236}">
                <a16:creationId xmlns:a16="http://schemas.microsoft.com/office/drawing/2014/main" id="{5E98E872-09FC-8543-8BF7-DCDF62CB0982}"/>
              </a:ext>
            </a:extLst>
          </p:cNvPr>
          <p:cNvSpPr>
            <a:spLocks noGrp="1"/>
          </p:cNvSpPr>
          <p:nvPr>
            <p:ph type="body" sz="quarter" idx="13" hasCustomPrompt="1"/>
          </p:nvPr>
        </p:nvSpPr>
        <p:spPr>
          <a:xfrm>
            <a:off x="5099513" y="4913819"/>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3" name="Tijdelijke aanduiding voor afbeelding 32">
            <a:extLst>
              <a:ext uri="{FF2B5EF4-FFF2-40B4-BE49-F238E27FC236}">
                <a16:creationId xmlns:a16="http://schemas.microsoft.com/office/drawing/2014/main" id="{179B9D1E-DA17-6246-BD64-BC979D3D6F3D}"/>
              </a:ext>
            </a:extLst>
          </p:cNvPr>
          <p:cNvSpPr>
            <a:spLocks noGrp="1"/>
          </p:cNvSpPr>
          <p:nvPr>
            <p:ph type="pic" sz="quarter" idx="12" hasCustomPrompt="1"/>
          </p:nvPr>
        </p:nvSpPr>
        <p:spPr>
          <a:xfrm>
            <a:off x="2355850" y="4210177"/>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43" name="Tijdelijke aanduiding voor tekst 7">
            <a:extLst>
              <a:ext uri="{FF2B5EF4-FFF2-40B4-BE49-F238E27FC236}">
                <a16:creationId xmlns:a16="http://schemas.microsoft.com/office/drawing/2014/main" id="{79666B2C-917A-0C4A-BC71-C74372C73B12}"/>
              </a:ext>
            </a:extLst>
          </p:cNvPr>
          <p:cNvSpPr>
            <a:spLocks noGrp="1"/>
          </p:cNvSpPr>
          <p:nvPr>
            <p:ph type="body" sz="quarter" idx="17" hasCustomPrompt="1"/>
          </p:nvPr>
        </p:nvSpPr>
        <p:spPr>
          <a:xfrm>
            <a:off x="5099513" y="7187200"/>
            <a:ext cx="6668417" cy="748679"/>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28106202-CDE8-D94D-9447-ABA841932E5A}"/>
              </a:ext>
            </a:extLst>
          </p:cNvPr>
          <p:cNvSpPr>
            <a:spLocks noGrp="1"/>
          </p:cNvSpPr>
          <p:nvPr>
            <p:ph type="body" sz="quarter" idx="18" hasCustomPrompt="1"/>
          </p:nvPr>
        </p:nvSpPr>
        <p:spPr>
          <a:xfrm>
            <a:off x="5099513" y="8014828"/>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afbeelding 44">
            <a:extLst>
              <a:ext uri="{FF2B5EF4-FFF2-40B4-BE49-F238E27FC236}">
                <a16:creationId xmlns:a16="http://schemas.microsoft.com/office/drawing/2014/main" id="{C54D7553-44E0-9748-81C7-12C13CDB38C9}"/>
              </a:ext>
            </a:extLst>
          </p:cNvPr>
          <p:cNvSpPr>
            <a:spLocks noGrp="1"/>
          </p:cNvSpPr>
          <p:nvPr>
            <p:ph type="pic" sz="quarter" idx="19" hasCustomPrompt="1"/>
          </p:nvPr>
        </p:nvSpPr>
        <p:spPr>
          <a:xfrm>
            <a:off x="2355850" y="7311186"/>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55" name="Tijdelijke aanduiding voor tekst 7">
            <a:extLst>
              <a:ext uri="{FF2B5EF4-FFF2-40B4-BE49-F238E27FC236}">
                <a16:creationId xmlns:a16="http://schemas.microsoft.com/office/drawing/2014/main" id="{BECD8510-CB62-0840-AB95-B072E6B97E3B}"/>
              </a:ext>
            </a:extLst>
          </p:cNvPr>
          <p:cNvSpPr>
            <a:spLocks noGrp="1"/>
          </p:cNvSpPr>
          <p:nvPr>
            <p:ph type="body" sz="quarter" idx="23" hasCustomPrompt="1"/>
          </p:nvPr>
        </p:nvSpPr>
        <p:spPr>
          <a:xfrm>
            <a:off x="5099513" y="10268331"/>
            <a:ext cx="6668417" cy="768558"/>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56" name="Tijdelijke aanduiding voor tekst 7">
            <a:extLst>
              <a:ext uri="{FF2B5EF4-FFF2-40B4-BE49-F238E27FC236}">
                <a16:creationId xmlns:a16="http://schemas.microsoft.com/office/drawing/2014/main" id="{915C71EF-43C5-D043-B446-4AB6DAD1D1A6}"/>
              </a:ext>
            </a:extLst>
          </p:cNvPr>
          <p:cNvSpPr>
            <a:spLocks noGrp="1"/>
          </p:cNvSpPr>
          <p:nvPr>
            <p:ph type="body" sz="quarter" idx="24" hasCustomPrompt="1"/>
          </p:nvPr>
        </p:nvSpPr>
        <p:spPr>
          <a:xfrm>
            <a:off x="5099513" y="11095958"/>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57" name="Tijdelijke aanduiding voor afbeelding 56">
            <a:extLst>
              <a:ext uri="{FF2B5EF4-FFF2-40B4-BE49-F238E27FC236}">
                <a16:creationId xmlns:a16="http://schemas.microsoft.com/office/drawing/2014/main" id="{F01D62EB-6E44-C748-89B9-5BC1C92B310A}"/>
              </a:ext>
            </a:extLst>
          </p:cNvPr>
          <p:cNvSpPr>
            <a:spLocks noGrp="1"/>
          </p:cNvSpPr>
          <p:nvPr>
            <p:ph type="pic" sz="quarter" idx="25" hasCustomPrompt="1"/>
          </p:nvPr>
        </p:nvSpPr>
        <p:spPr>
          <a:xfrm>
            <a:off x="2355850" y="10392316"/>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70" name="Tijdelijke aanduiding voor tekst 7">
            <a:extLst>
              <a:ext uri="{FF2B5EF4-FFF2-40B4-BE49-F238E27FC236}">
                <a16:creationId xmlns:a16="http://schemas.microsoft.com/office/drawing/2014/main" id="{8D0E74E8-04F6-D845-BDCC-87423D389974}"/>
              </a:ext>
            </a:extLst>
          </p:cNvPr>
          <p:cNvSpPr>
            <a:spLocks noGrp="1"/>
          </p:cNvSpPr>
          <p:nvPr>
            <p:ph type="body" sz="quarter" idx="26" hasCustomPrompt="1"/>
          </p:nvPr>
        </p:nvSpPr>
        <p:spPr>
          <a:xfrm>
            <a:off x="15257305" y="4086192"/>
            <a:ext cx="6668417" cy="768558"/>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71" name="Tijdelijke aanduiding voor tekst 7">
            <a:extLst>
              <a:ext uri="{FF2B5EF4-FFF2-40B4-BE49-F238E27FC236}">
                <a16:creationId xmlns:a16="http://schemas.microsoft.com/office/drawing/2014/main" id="{B36D497A-7520-194A-A593-CA58C6666A17}"/>
              </a:ext>
            </a:extLst>
          </p:cNvPr>
          <p:cNvSpPr>
            <a:spLocks noGrp="1"/>
          </p:cNvSpPr>
          <p:nvPr>
            <p:ph type="body" sz="quarter" idx="27" hasCustomPrompt="1"/>
          </p:nvPr>
        </p:nvSpPr>
        <p:spPr>
          <a:xfrm>
            <a:off x="15257305" y="4913819"/>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72" name="Tijdelijke aanduiding voor afbeelding 71">
            <a:extLst>
              <a:ext uri="{FF2B5EF4-FFF2-40B4-BE49-F238E27FC236}">
                <a16:creationId xmlns:a16="http://schemas.microsoft.com/office/drawing/2014/main" id="{17096ACA-6993-7842-ADED-445B22A3DC98}"/>
              </a:ext>
            </a:extLst>
          </p:cNvPr>
          <p:cNvSpPr>
            <a:spLocks noGrp="1"/>
          </p:cNvSpPr>
          <p:nvPr>
            <p:ph type="pic" sz="quarter" idx="28" hasCustomPrompt="1"/>
          </p:nvPr>
        </p:nvSpPr>
        <p:spPr>
          <a:xfrm>
            <a:off x="12513642" y="4210177"/>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73" name="Tijdelijke aanduiding voor tekst 7">
            <a:extLst>
              <a:ext uri="{FF2B5EF4-FFF2-40B4-BE49-F238E27FC236}">
                <a16:creationId xmlns:a16="http://schemas.microsoft.com/office/drawing/2014/main" id="{6A509081-3963-7C47-8342-E7A73046EB92}"/>
              </a:ext>
            </a:extLst>
          </p:cNvPr>
          <p:cNvSpPr>
            <a:spLocks noGrp="1"/>
          </p:cNvSpPr>
          <p:nvPr>
            <p:ph type="body" sz="quarter" idx="29" hasCustomPrompt="1"/>
          </p:nvPr>
        </p:nvSpPr>
        <p:spPr>
          <a:xfrm>
            <a:off x="15257305" y="7238000"/>
            <a:ext cx="6668417" cy="748679"/>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74" name="Tijdelijke aanduiding voor tekst 7">
            <a:extLst>
              <a:ext uri="{FF2B5EF4-FFF2-40B4-BE49-F238E27FC236}">
                <a16:creationId xmlns:a16="http://schemas.microsoft.com/office/drawing/2014/main" id="{6CF71BC8-39B6-044A-A211-1EFE2A39CCB8}"/>
              </a:ext>
            </a:extLst>
          </p:cNvPr>
          <p:cNvSpPr>
            <a:spLocks noGrp="1"/>
          </p:cNvSpPr>
          <p:nvPr>
            <p:ph type="body" sz="quarter" idx="30" hasCustomPrompt="1"/>
          </p:nvPr>
        </p:nvSpPr>
        <p:spPr>
          <a:xfrm>
            <a:off x="15257305" y="8014828"/>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75" name="Tijdelijke aanduiding voor afbeelding 74">
            <a:extLst>
              <a:ext uri="{FF2B5EF4-FFF2-40B4-BE49-F238E27FC236}">
                <a16:creationId xmlns:a16="http://schemas.microsoft.com/office/drawing/2014/main" id="{AD504067-B2F2-2F4A-95FA-00D35155450A}"/>
              </a:ext>
            </a:extLst>
          </p:cNvPr>
          <p:cNvSpPr>
            <a:spLocks noGrp="1"/>
          </p:cNvSpPr>
          <p:nvPr>
            <p:ph type="pic" sz="quarter" idx="31" hasCustomPrompt="1"/>
          </p:nvPr>
        </p:nvSpPr>
        <p:spPr>
          <a:xfrm>
            <a:off x="12513642" y="7311186"/>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76" name="Tijdelijke aanduiding voor tekst 7">
            <a:extLst>
              <a:ext uri="{FF2B5EF4-FFF2-40B4-BE49-F238E27FC236}">
                <a16:creationId xmlns:a16="http://schemas.microsoft.com/office/drawing/2014/main" id="{5C9838C9-37E7-364E-A8D3-43AB93862A6C}"/>
              </a:ext>
            </a:extLst>
          </p:cNvPr>
          <p:cNvSpPr>
            <a:spLocks noGrp="1"/>
          </p:cNvSpPr>
          <p:nvPr>
            <p:ph type="body" sz="quarter" idx="32" hasCustomPrompt="1"/>
          </p:nvPr>
        </p:nvSpPr>
        <p:spPr>
          <a:xfrm>
            <a:off x="15257305" y="10268331"/>
            <a:ext cx="6668417" cy="768558"/>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77" name="Tijdelijke aanduiding voor tekst 7">
            <a:extLst>
              <a:ext uri="{FF2B5EF4-FFF2-40B4-BE49-F238E27FC236}">
                <a16:creationId xmlns:a16="http://schemas.microsoft.com/office/drawing/2014/main" id="{9F72E4DD-A500-B548-A57B-1E227B2B9467}"/>
              </a:ext>
            </a:extLst>
          </p:cNvPr>
          <p:cNvSpPr>
            <a:spLocks noGrp="1"/>
          </p:cNvSpPr>
          <p:nvPr>
            <p:ph type="body" sz="quarter" idx="33" hasCustomPrompt="1"/>
          </p:nvPr>
        </p:nvSpPr>
        <p:spPr>
          <a:xfrm>
            <a:off x="15257305" y="11095958"/>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78" name="Tijdelijke aanduiding voor afbeelding 77">
            <a:extLst>
              <a:ext uri="{FF2B5EF4-FFF2-40B4-BE49-F238E27FC236}">
                <a16:creationId xmlns:a16="http://schemas.microsoft.com/office/drawing/2014/main" id="{4AA524DA-A151-3D4D-9091-51EA31F41178}"/>
              </a:ext>
            </a:extLst>
          </p:cNvPr>
          <p:cNvSpPr>
            <a:spLocks noGrp="1"/>
          </p:cNvSpPr>
          <p:nvPr>
            <p:ph type="pic" sz="quarter" idx="34" hasCustomPrompt="1"/>
          </p:nvPr>
        </p:nvSpPr>
        <p:spPr>
          <a:xfrm>
            <a:off x="12513642" y="10392316"/>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Tree>
    <p:extLst>
      <p:ext uri="{BB962C8B-B14F-4D97-AF65-F5344CB8AC3E}">
        <p14:creationId xmlns:p14="http://schemas.microsoft.com/office/powerpoint/2010/main" val="228356537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9" name="Tijdelijke aanduiding voor afbeelding 18">
            <a:extLst>
              <a:ext uri="{FF2B5EF4-FFF2-40B4-BE49-F238E27FC236}">
                <a16:creationId xmlns:a16="http://schemas.microsoft.com/office/drawing/2014/main" id="{5974FCF3-9CA3-C240-B3FD-F083E6F5252A}"/>
              </a:ext>
            </a:extLst>
          </p:cNvPr>
          <p:cNvSpPr>
            <a:spLocks noGrp="1"/>
          </p:cNvSpPr>
          <p:nvPr>
            <p:ph type="pic" sz="quarter" idx="14"/>
          </p:nvPr>
        </p:nvSpPr>
        <p:spPr>
          <a:xfrm>
            <a:off x="12196800" y="0"/>
            <a:ext cx="12192000" cy="13725525"/>
          </a:xfrm>
          <a:prstGeom prst="rect">
            <a:avLst/>
          </a:prstGeom>
          <a:noFill/>
        </p:spPr>
        <p:txBody>
          <a:bodyPr/>
          <a:lstStyle>
            <a:lvl1pPr>
              <a:defRPr>
                <a:noFill/>
              </a:defRPr>
            </a:lvl1pPr>
          </a:lstStyle>
          <a:p>
            <a:r>
              <a:rPr lang="nl-NL"/>
              <a:t>Klik op het pictogram als u een afbeelding wilt toevoegen</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spTree>
    <p:extLst>
      <p:ext uri="{BB962C8B-B14F-4D97-AF65-F5344CB8AC3E}">
        <p14:creationId xmlns:p14="http://schemas.microsoft.com/office/powerpoint/2010/main" val="273157449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0" name="Tijdelijke aanduiding voor afbeelding 6" descr="Afbeelding met persoon, binnen, man, tafel&#10;&#10;Automatisch gegenereerde beschrijving">
            <a:extLst>
              <a:ext uri="{FF2B5EF4-FFF2-40B4-BE49-F238E27FC236}">
                <a16:creationId xmlns:a16="http://schemas.microsoft.com/office/drawing/2014/main" id="{81763B14-4DCC-B149-BC3B-2546046F08CE}"/>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rcRect/>
          <a:stretch>
            <a:fillRect/>
          </a:stretch>
        </p:blipFill>
        <p:spPr>
          <a:xfrm>
            <a:off x="12196800" y="0"/>
            <a:ext cx="12192000" cy="13725525"/>
          </a:xfrm>
          <a:prstGeom prst="rect">
            <a:avLst/>
          </a:prstGeom>
        </p:spPr>
      </p:pic>
    </p:spTree>
    <p:extLst>
      <p:ext uri="{BB962C8B-B14F-4D97-AF65-F5344CB8AC3E}">
        <p14:creationId xmlns:p14="http://schemas.microsoft.com/office/powerpoint/2010/main" val="238879836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0" name="Tijdelijke aanduiding voor afbeelding 6" descr="Afbeelding met persoon, binnen, mensen, vrouw&#10;&#10;Automatisch gegenereerde beschrijving">
            <a:extLst>
              <a:ext uri="{FF2B5EF4-FFF2-40B4-BE49-F238E27FC236}">
                <a16:creationId xmlns:a16="http://schemas.microsoft.com/office/drawing/2014/main" id="{3E02926B-0AFA-854B-A67B-B63BEB896A38}"/>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2196800" y="0"/>
            <a:ext cx="12192000" cy="13725525"/>
          </a:xfrm>
          <a:prstGeom prst="rect">
            <a:avLst/>
          </a:prstGeom>
        </p:spPr>
      </p:pic>
    </p:spTree>
    <p:extLst>
      <p:ext uri="{BB962C8B-B14F-4D97-AF65-F5344CB8AC3E}">
        <p14:creationId xmlns:p14="http://schemas.microsoft.com/office/powerpoint/2010/main" val="416719849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0" name="Tijdelijke aanduiding voor afbeelding 6" descr="Afbeelding met luie stoel, zitten, plaats, venster&#10;&#10;Automatisch gegenereerde beschrijving">
            <a:extLst>
              <a:ext uri="{FF2B5EF4-FFF2-40B4-BE49-F238E27FC236}">
                <a16:creationId xmlns:a16="http://schemas.microsoft.com/office/drawing/2014/main" id="{3AAD3BFD-8EBC-BD49-9681-4A68F4701F9A}"/>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2196800" y="0"/>
            <a:ext cx="12192000" cy="13725525"/>
          </a:xfrm>
          <a:prstGeom prst="rect">
            <a:avLst/>
          </a:prstGeom>
        </p:spPr>
      </p:pic>
    </p:spTree>
    <p:extLst>
      <p:ext uri="{BB962C8B-B14F-4D97-AF65-F5344CB8AC3E}">
        <p14:creationId xmlns:p14="http://schemas.microsoft.com/office/powerpoint/2010/main" val="21319308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0" name="Tijdelijke aanduiding voor afbeelding 6" descr="Afbeelding met persoon, binnen, vrouw, computer&#10;&#10;Automatisch gegenereerde beschrijving">
            <a:extLst>
              <a:ext uri="{FF2B5EF4-FFF2-40B4-BE49-F238E27FC236}">
                <a16:creationId xmlns:a16="http://schemas.microsoft.com/office/drawing/2014/main" id="{21D2172B-7E81-C345-BA6F-10EDFDB37E6B}"/>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2196800" y="0"/>
            <a:ext cx="12192000" cy="13725525"/>
          </a:xfrm>
          <a:prstGeom prst="rect">
            <a:avLst/>
          </a:prstGeom>
        </p:spPr>
      </p:pic>
    </p:spTree>
    <p:extLst>
      <p:ext uri="{BB962C8B-B14F-4D97-AF65-F5344CB8AC3E}">
        <p14:creationId xmlns:p14="http://schemas.microsoft.com/office/powerpoint/2010/main" val="357296575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2" name="Tijdelijke aanduiding voor afbeelding 6" descr="Afbeelding met persoon, binnen, vrouw, computer&#10;&#10;Automatisch gegenereerde beschrijving">
            <a:extLst>
              <a:ext uri="{FF2B5EF4-FFF2-40B4-BE49-F238E27FC236}">
                <a16:creationId xmlns:a16="http://schemas.microsoft.com/office/drawing/2014/main" id="{6BB13218-9969-4540-B28D-36097E87F10B}"/>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2196800" y="0"/>
            <a:ext cx="12192000" cy="13725525"/>
          </a:xfrm>
          <a:prstGeom prst="rect">
            <a:avLst/>
          </a:prstGeom>
        </p:spPr>
      </p:pic>
    </p:spTree>
    <p:extLst>
      <p:ext uri="{BB962C8B-B14F-4D97-AF65-F5344CB8AC3E}">
        <p14:creationId xmlns:p14="http://schemas.microsoft.com/office/powerpoint/2010/main" val="104424804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0" name="Tijdelijke aanduiding voor afbeelding 6" descr="Afbeelding met persoon, binnen, laptop, computer&#10;&#10;Automatisch gegenereerde beschrijving">
            <a:extLst>
              <a:ext uri="{FF2B5EF4-FFF2-40B4-BE49-F238E27FC236}">
                <a16:creationId xmlns:a16="http://schemas.microsoft.com/office/drawing/2014/main" id="{06333247-ED95-F54F-9239-34D51364105B}"/>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2196800" y="0"/>
            <a:ext cx="12192000" cy="13725525"/>
          </a:xfrm>
          <a:prstGeom prst="rect">
            <a:avLst/>
          </a:prstGeom>
        </p:spPr>
      </p:pic>
    </p:spTree>
    <p:extLst>
      <p:ext uri="{BB962C8B-B14F-4D97-AF65-F5344CB8AC3E}">
        <p14:creationId xmlns:p14="http://schemas.microsoft.com/office/powerpoint/2010/main" val="242087990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Startpagina">
    <p:spTree>
      <p:nvGrpSpPr>
        <p:cNvPr id="1" name=""/>
        <p:cNvGrpSpPr/>
        <p:nvPr/>
      </p:nvGrpSpPr>
      <p:grpSpPr>
        <a:xfrm>
          <a:off x="0" y="0"/>
          <a:ext cx="0" cy="0"/>
          <a:chOff x="0" y="0"/>
          <a:chExt cx="0" cy="0"/>
        </a:xfrm>
      </p:grpSpPr>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5" name="officeArt object">
            <a:extLst>
              <a:ext uri="{FF2B5EF4-FFF2-40B4-BE49-F238E27FC236}">
                <a16:creationId xmlns:a16="http://schemas.microsoft.com/office/drawing/2014/main" id="{B4F87FD3-5109-4B4A-9CB3-57FF233D1498}"/>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6" name="officeArt object">
            <a:extLst>
              <a:ext uri="{FF2B5EF4-FFF2-40B4-BE49-F238E27FC236}">
                <a16:creationId xmlns:a16="http://schemas.microsoft.com/office/drawing/2014/main" id="{F78D936C-5063-064D-A5A3-A972AB73734E}"/>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sp>
        <p:nvSpPr>
          <p:cNvPr id="12" name="Tijdelijke aanduiding voor afbeelding 65">
            <a:extLst>
              <a:ext uri="{FF2B5EF4-FFF2-40B4-BE49-F238E27FC236}">
                <a16:creationId xmlns:a16="http://schemas.microsoft.com/office/drawing/2014/main" id="{C01A1E95-B844-8E42-8437-B2842DC732C7}"/>
              </a:ext>
            </a:extLst>
          </p:cNvPr>
          <p:cNvSpPr>
            <a:spLocks noGrp="1"/>
          </p:cNvSpPr>
          <p:nvPr>
            <p:ph type="pic" sz="quarter" idx="12"/>
          </p:nvPr>
        </p:nvSpPr>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txBody>
          <a:bodyPr wrap="square" lIns="0" tIns="0" rIns="0" bIns="0">
            <a:noAutofit/>
          </a:bodyPr>
          <a:lstStyle>
            <a:lvl1pPr>
              <a:defRPr sz="2600"/>
            </a:lvl1pPr>
          </a:lstStyle>
          <a:p>
            <a:r>
              <a:rPr lang="nl-NL"/>
              <a:t>Klik op het pictogram als u een afbeelding wilt toevoegen</a:t>
            </a:r>
          </a:p>
        </p:txBody>
      </p:sp>
      <p:sp>
        <p:nvSpPr>
          <p:cNvPr id="14" name="Tijdelijke aanduiding voor tekst 7">
            <a:extLst>
              <a:ext uri="{FF2B5EF4-FFF2-40B4-BE49-F238E27FC236}">
                <a16:creationId xmlns:a16="http://schemas.microsoft.com/office/drawing/2014/main" id="{052BFAFF-79E7-3E42-B8A3-046CF2781BC7}"/>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Tree>
    <p:extLst>
      <p:ext uri="{BB962C8B-B14F-4D97-AF65-F5344CB8AC3E}">
        <p14:creationId xmlns:p14="http://schemas.microsoft.com/office/powerpoint/2010/main" val="117341479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0" name="Tijdelijke aanduiding voor afbeelding 6" descr="Afbeelding met binnen, laptop, persoon, computer&#10;&#10;Automatisch gegenereerde beschrijving">
            <a:extLst>
              <a:ext uri="{FF2B5EF4-FFF2-40B4-BE49-F238E27FC236}">
                <a16:creationId xmlns:a16="http://schemas.microsoft.com/office/drawing/2014/main" id="{07FF408D-202C-3E4A-8635-F46E15A5841B}"/>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2196800" y="0"/>
            <a:ext cx="12192000" cy="13725525"/>
          </a:xfrm>
          <a:prstGeom prst="rect">
            <a:avLst/>
          </a:prstGeom>
        </p:spPr>
      </p:pic>
    </p:spTree>
    <p:extLst>
      <p:ext uri="{BB962C8B-B14F-4D97-AF65-F5344CB8AC3E}">
        <p14:creationId xmlns:p14="http://schemas.microsoft.com/office/powerpoint/2010/main" val="409583242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0" name="Tijdelijke aanduiding voor afbeelding 6" descr="Afbeelding met persoon, binnen, vrouw, zitten&#10;&#10;Automatisch gegenereerde beschrijving">
            <a:extLst>
              <a:ext uri="{FF2B5EF4-FFF2-40B4-BE49-F238E27FC236}">
                <a16:creationId xmlns:a16="http://schemas.microsoft.com/office/drawing/2014/main" id="{0D4CE4F6-51FF-754A-9311-F8A22AE6B8B5}"/>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rcRect/>
          <a:stretch>
            <a:fillRect/>
          </a:stretch>
        </p:blipFill>
        <p:spPr>
          <a:xfrm>
            <a:off x="12196800" y="0"/>
            <a:ext cx="12192000" cy="13725525"/>
          </a:xfrm>
          <a:prstGeom prst="rect">
            <a:avLst/>
          </a:prstGeom>
        </p:spPr>
      </p:pic>
    </p:spTree>
    <p:extLst>
      <p:ext uri="{BB962C8B-B14F-4D97-AF65-F5344CB8AC3E}">
        <p14:creationId xmlns:p14="http://schemas.microsoft.com/office/powerpoint/2010/main" val="286987881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2" name="Tijdelijke aanduiding voor afbeelding 6" descr="Afbeelding met persoon, binnen, zitten, laptop&#10;&#10;Automatisch gegenereerde beschrijving">
            <a:extLst>
              <a:ext uri="{FF2B5EF4-FFF2-40B4-BE49-F238E27FC236}">
                <a16:creationId xmlns:a16="http://schemas.microsoft.com/office/drawing/2014/main" id="{A90B0860-2BA2-E749-B5E3-6A31CC12E21B}"/>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2196800" y="0"/>
            <a:ext cx="12192000" cy="13725525"/>
          </a:xfrm>
          <a:prstGeom prst="rect">
            <a:avLst/>
          </a:prstGeom>
        </p:spPr>
      </p:pic>
    </p:spTree>
    <p:extLst>
      <p:ext uri="{BB962C8B-B14F-4D97-AF65-F5344CB8AC3E}">
        <p14:creationId xmlns:p14="http://schemas.microsoft.com/office/powerpoint/2010/main" val="229999125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0" name="Tijdelijke aanduiding voor afbeelding 6" descr="Afbeelding met persoon, binnen, tafel, jong&#10;&#10;Automatisch gegenereerde beschrijving">
            <a:extLst>
              <a:ext uri="{FF2B5EF4-FFF2-40B4-BE49-F238E27FC236}">
                <a16:creationId xmlns:a16="http://schemas.microsoft.com/office/drawing/2014/main" id="{81E98FCE-2CFE-8F4C-ACD8-9B7D23267AB0}"/>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2196800" y="0"/>
            <a:ext cx="12192000" cy="13725525"/>
          </a:xfrm>
          <a:prstGeom prst="rect">
            <a:avLst/>
          </a:prstGeom>
        </p:spPr>
      </p:pic>
    </p:spTree>
    <p:extLst>
      <p:ext uri="{BB962C8B-B14F-4D97-AF65-F5344CB8AC3E}">
        <p14:creationId xmlns:p14="http://schemas.microsoft.com/office/powerpoint/2010/main" val="160273294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b+Titel+Opsomming">
    <p:spTree>
      <p:nvGrpSpPr>
        <p:cNvPr id="1" name=""/>
        <p:cNvGrpSpPr/>
        <p:nvPr/>
      </p:nvGrpSpPr>
      <p:grpSpPr>
        <a:xfrm>
          <a:off x="0" y="0"/>
          <a:ext cx="0" cy="0"/>
          <a:chOff x="0" y="0"/>
          <a:chExt cx="0" cy="0"/>
        </a:xfrm>
      </p:grpSpPr>
      <p:sp>
        <p:nvSpPr>
          <p:cNvPr id="7" name="officeArt object">
            <a:extLst>
              <a:ext uri="{FF2B5EF4-FFF2-40B4-BE49-F238E27FC236}">
                <a16:creationId xmlns:a16="http://schemas.microsoft.com/office/drawing/2014/main" id="{800D3D7A-938F-994E-98DD-2C428677F3C9}"/>
              </a:ext>
            </a:extLst>
          </p:cNvPr>
          <p:cNvSpPr/>
          <p:nvPr userDrawn="1"/>
        </p:nvSpPr>
        <p:spPr>
          <a:xfrm>
            <a:off x="2355851" y="2373829"/>
            <a:ext cx="22055268" cy="558802"/>
          </a:xfrm>
          <a:prstGeom prst="rect">
            <a:avLst/>
          </a:prstGeom>
          <a:gradFill>
            <a:gsLst>
              <a:gs pos="0">
                <a:schemeClr val="accent1">
                  <a:alpha val="50000"/>
                </a:schemeClr>
              </a:gs>
              <a:gs pos="99000">
                <a:schemeClr val="accent3">
                  <a:alpha val="50000"/>
                </a:scheme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3C020AF3-293F-EA44-86D1-0AD9BE433B1F}"/>
              </a:ext>
            </a:extLst>
          </p:cNvPr>
          <p:cNvSpPr/>
          <p:nvPr userDrawn="1"/>
        </p:nvSpPr>
        <p:spPr>
          <a:xfrm>
            <a:off x="1276349" y="1257776"/>
            <a:ext cx="20717738"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8" name="Tijdelijke aanduiding voor tekst 6">
            <a:extLst>
              <a:ext uri="{FF2B5EF4-FFF2-40B4-BE49-F238E27FC236}">
                <a16:creationId xmlns:a16="http://schemas.microsoft.com/office/drawing/2014/main" id="{3CE4864C-D012-2043-944F-3A28EB1EC519}"/>
              </a:ext>
            </a:extLst>
          </p:cNvPr>
          <p:cNvSpPr>
            <a:spLocks noGrp="1"/>
          </p:cNvSpPr>
          <p:nvPr>
            <p:ph type="body" sz="quarter" idx="10" hasCustomPrompt="1"/>
          </p:nvPr>
        </p:nvSpPr>
        <p:spPr>
          <a:xfrm>
            <a:off x="2355850" y="1254363"/>
            <a:ext cx="18484850"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9" name="Tijdelijke aanduiding voor tekst 7">
            <a:extLst>
              <a:ext uri="{FF2B5EF4-FFF2-40B4-BE49-F238E27FC236}">
                <a16:creationId xmlns:a16="http://schemas.microsoft.com/office/drawing/2014/main" id="{97231091-E2B5-0948-BE9A-3B8ACE1ABC45}"/>
              </a:ext>
            </a:extLst>
          </p:cNvPr>
          <p:cNvSpPr>
            <a:spLocks noGrp="1"/>
          </p:cNvSpPr>
          <p:nvPr>
            <p:ph type="body" sz="quarter" idx="11" hasCustomPrompt="1"/>
          </p:nvPr>
        </p:nvSpPr>
        <p:spPr>
          <a:xfrm>
            <a:off x="2347913" y="3937000"/>
            <a:ext cx="19646174"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0" name="Tijdelijke aanduiding voor tekst 6">
            <a:extLst>
              <a:ext uri="{FF2B5EF4-FFF2-40B4-BE49-F238E27FC236}">
                <a16:creationId xmlns:a16="http://schemas.microsoft.com/office/drawing/2014/main" id="{5FE0CCDB-53C9-C04F-AE56-577619322D96}"/>
              </a:ext>
            </a:extLst>
          </p:cNvPr>
          <p:cNvSpPr>
            <a:spLocks noGrp="1"/>
          </p:cNvSpPr>
          <p:nvPr>
            <p:ph type="body" sz="quarter" idx="15" hasCustomPrompt="1"/>
          </p:nvPr>
        </p:nvSpPr>
        <p:spPr>
          <a:xfrm>
            <a:off x="2347913" y="5646738"/>
            <a:ext cx="19629993" cy="6811486"/>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spTree>
    <p:extLst>
      <p:ext uri="{BB962C8B-B14F-4D97-AF65-F5344CB8AC3E}">
        <p14:creationId xmlns:p14="http://schemas.microsoft.com/office/powerpoint/2010/main" val="345507046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7" name="Tijdelijke aanduiding voor afbeelding 6">
            <a:extLst>
              <a:ext uri="{FF2B5EF4-FFF2-40B4-BE49-F238E27FC236}">
                <a16:creationId xmlns:a16="http://schemas.microsoft.com/office/drawing/2014/main" id="{E61981B5-77C1-E441-86A6-EFA18920DF33}"/>
              </a:ext>
            </a:extLst>
          </p:cNvPr>
          <p:cNvSpPr>
            <a:spLocks noGrp="1"/>
          </p:cNvSpPr>
          <p:nvPr>
            <p:ph type="pic" sz="quarter" idx="10"/>
          </p:nvPr>
        </p:nvSpPr>
        <p:spPr>
          <a:xfrm>
            <a:off x="6350" y="0"/>
            <a:ext cx="24390350" cy="13732935"/>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322944405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persoon, binnen, man, computer&#10;&#10;Automatisch gegenereerde beschrijving">
            <a:extLst>
              <a:ext uri="{FF2B5EF4-FFF2-40B4-BE49-F238E27FC236}">
                <a16:creationId xmlns:a16="http://schemas.microsoft.com/office/drawing/2014/main" id="{26933C77-51A2-7F4D-BC6F-F85724DC21E8}"/>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rcRect/>
          <a:stretch>
            <a:fillRect/>
          </a:stretch>
        </p:blipFill>
        <p:spPr>
          <a:xfrm>
            <a:off x="6350" y="0"/>
            <a:ext cx="24390350" cy="13732935"/>
          </a:xfrm>
          <a:prstGeom prst="rect">
            <a:avLst/>
          </a:prstGeom>
        </p:spPr>
      </p:pic>
    </p:spTree>
    <p:extLst>
      <p:ext uri="{BB962C8B-B14F-4D97-AF65-F5344CB8AC3E}">
        <p14:creationId xmlns:p14="http://schemas.microsoft.com/office/powerpoint/2010/main" val="361255620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persoon, binnen, mensen, groep&#10;&#10;Automatisch gegenereerde beschrijving">
            <a:extLst>
              <a:ext uri="{FF2B5EF4-FFF2-40B4-BE49-F238E27FC236}">
                <a16:creationId xmlns:a16="http://schemas.microsoft.com/office/drawing/2014/main" id="{3BAAACB9-8434-3C4C-95B8-100CB02372E4}"/>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6350" y="0"/>
            <a:ext cx="24390350" cy="13732935"/>
          </a:xfrm>
          <a:prstGeom prst="rect">
            <a:avLst/>
          </a:prstGeom>
        </p:spPr>
      </p:pic>
    </p:spTree>
    <p:extLst>
      <p:ext uri="{BB962C8B-B14F-4D97-AF65-F5344CB8AC3E}">
        <p14:creationId xmlns:p14="http://schemas.microsoft.com/office/powerpoint/2010/main" val="224993131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luie stoel, zitten, plaats, venster&#10;&#10;Automatisch gegenereerde beschrijving">
            <a:extLst>
              <a:ext uri="{FF2B5EF4-FFF2-40B4-BE49-F238E27FC236}">
                <a16:creationId xmlns:a16="http://schemas.microsoft.com/office/drawing/2014/main" id="{0284DEF8-A566-8740-82FD-7FAE8FC24175}"/>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6350" y="0"/>
            <a:ext cx="24390350" cy="13732935"/>
          </a:xfrm>
          <a:prstGeom prst="rect">
            <a:avLst/>
          </a:prstGeom>
        </p:spPr>
      </p:pic>
    </p:spTree>
    <p:extLst>
      <p:ext uri="{BB962C8B-B14F-4D97-AF65-F5344CB8AC3E}">
        <p14:creationId xmlns:p14="http://schemas.microsoft.com/office/powerpoint/2010/main" val="249043144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persoon, binnen, vrouw, computer&#10;&#10;Automatisch gegenereerde beschrijving">
            <a:extLst>
              <a:ext uri="{FF2B5EF4-FFF2-40B4-BE49-F238E27FC236}">
                <a16:creationId xmlns:a16="http://schemas.microsoft.com/office/drawing/2014/main" id="{28059265-43DB-D54A-8DA1-4B976352E712}"/>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b="-123"/>
          <a:stretch/>
        </p:blipFill>
        <p:spPr>
          <a:xfrm>
            <a:off x="6350" y="0"/>
            <a:ext cx="24390350" cy="13732935"/>
          </a:xfrm>
          <a:prstGeom prst="rect">
            <a:avLst/>
          </a:prstGeom>
        </p:spPr>
      </p:pic>
    </p:spTree>
    <p:extLst>
      <p:ext uri="{BB962C8B-B14F-4D97-AF65-F5344CB8AC3E}">
        <p14:creationId xmlns:p14="http://schemas.microsoft.com/office/powerpoint/2010/main" val="161263810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955597F8-3506-0444-AABA-F06DB4D778BC}"/>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BE5CCEA1-E962-F84B-BE2A-6055E1C36D9C}"/>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C109C866-8459-BF4D-83F8-726A5BF9C06E}"/>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persoon, binnen, man, computer&#10;&#10;Automatisch gegenereerde beschrijving">
            <a:extLst>
              <a:ext uri="{FF2B5EF4-FFF2-40B4-BE49-F238E27FC236}">
                <a16:creationId xmlns:a16="http://schemas.microsoft.com/office/drawing/2014/main" id="{8CF1D867-D6C2-F448-9750-5EC7691AA2F3}"/>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4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3575256284"/>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persoon, binnen, laptop, computer&#10;&#10;Automatisch gegenereerde beschrijving">
            <a:extLst>
              <a:ext uri="{FF2B5EF4-FFF2-40B4-BE49-F238E27FC236}">
                <a16:creationId xmlns:a16="http://schemas.microsoft.com/office/drawing/2014/main" id="{8423DE21-2305-8441-8E07-87F29B7976AA}"/>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rcRect/>
          <a:stretch>
            <a:fillRect/>
          </a:stretch>
        </p:blipFill>
        <p:spPr>
          <a:xfrm>
            <a:off x="6350" y="0"/>
            <a:ext cx="24390350" cy="13732935"/>
          </a:xfrm>
          <a:prstGeom prst="rect">
            <a:avLst/>
          </a:prstGeom>
        </p:spPr>
      </p:pic>
    </p:spTree>
    <p:extLst>
      <p:ext uri="{BB962C8B-B14F-4D97-AF65-F5344CB8AC3E}">
        <p14:creationId xmlns:p14="http://schemas.microsoft.com/office/powerpoint/2010/main" val="278015972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binnen, laptop, persoon, computer&#10;&#10;Automatisch gegenereerde beschrijving">
            <a:extLst>
              <a:ext uri="{FF2B5EF4-FFF2-40B4-BE49-F238E27FC236}">
                <a16:creationId xmlns:a16="http://schemas.microsoft.com/office/drawing/2014/main" id="{7284954E-7526-9740-B9F2-B9348772BEEA}"/>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6350" y="0"/>
            <a:ext cx="24390350" cy="13732935"/>
          </a:xfrm>
          <a:prstGeom prst="rect">
            <a:avLst/>
          </a:prstGeom>
        </p:spPr>
      </p:pic>
    </p:spTree>
    <p:extLst>
      <p:ext uri="{BB962C8B-B14F-4D97-AF65-F5344CB8AC3E}">
        <p14:creationId xmlns:p14="http://schemas.microsoft.com/office/powerpoint/2010/main" val="155059216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persoon, binnen, vrouw, zitten&#10;&#10;Automatisch gegenereerde beschrijving">
            <a:extLst>
              <a:ext uri="{FF2B5EF4-FFF2-40B4-BE49-F238E27FC236}">
                <a16:creationId xmlns:a16="http://schemas.microsoft.com/office/drawing/2014/main" id="{5329ACB8-EDE5-FA4A-A684-3C106F0F0A7D}"/>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6350" y="0"/>
            <a:ext cx="24390350" cy="13732935"/>
          </a:xfrm>
          <a:prstGeom prst="rect">
            <a:avLst/>
          </a:prstGeom>
        </p:spPr>
      </p:pic>
    </p:spTree>
    <p:extLst>
      <p:ext uri="{BB962C8B-B14F-4D97-AF65-F5344CB8AC3E}">
        <p14:creationId xmlns:p14="http://schemas.microsoft.com/office/powerpoint/2010/main" val="40583107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persoon, binnen, zitten, laptop&#10;&#10;Automatisch gegenereerde beschrijving">
            <a:extLst>
              <a:ext uri="{FF2B5EF4-FFF2-40B4-BE49-F238E27FC236}">
                <a16:creationId xmlns:a16="http://schemas.microsoft.com/office/drawing/2014/main" id="{21064385-CE7B-DA42-A98A-9A044E038C42}"/>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6350" y="0"/>
            <a:ext cx="24390350" cy="13732935"/>
          </a:xfrm>
          <a:prstGeom prst="rect">
            <a:avLst/>
          </a:prstGeom>
        </p:spPr>
      </p:pic>
    </p:spTree>
    <p:extLst>
      <p:ext uri="{BB962C8B-B14F-4D97-AF65-F5344CB8AC3E}">
        <p14:creationId xmlns:p14="http://schemas.microsoft.com/office/powerpoint/2010/main" val="187844443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persoon, binnen, tafel, jong&#10;&#10;Automatisch gegenereerde beschrijving">
            <a:extLst>
              <a:ext uri="{FF2B5EF4-FFF2-40B4-BE49-F238E27FC236}">
                <a16:creationId xmlns:a16="http://schemas.microsoft.com/office/drawing/2014/main" id="{90F6B9EA-3C7F-5948-BEE7-FB2692CBD1AE}"/>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6350" y="0"/>
            <a:ext cx="24390350" cy="13732935"/>
          </a:xfrm>
          <a:prstGeom prst="rect">
            <a:avLst/>
          </a:prstGeom>
        </p:spPr>
      </p:pic>
    </p:spTree>
    <p:extLst>
      <p:ext uri="{BB962C8B-B14F-4D97-AF65-F5344CB8AC3E}">
        <p14:creationId xmlns:p14="http://schemas.microsoft.com/office/powerpoint/2010/main" val="376314855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x Foto+Bijschrift/Groen">
    <p:spTree>
      <p:nvGrpSpPr>
        <p:cNvPr id="1" name=""/>
        <p:cNvGrpSpPr/>
        <p:nvPr/>
      </p:nvGrpSpPr>
      <p:grpSpPr>
        <a:xfrm>
          <a:off x="0" y="0"/>
          <a:ext cx="0" cy="0"/>
          <a:chOff x="0" y="0"/>
          <a:chExt cx="0" cy="0"/>
        </a:xfrm>
      </p:grpSpPr>
      <p:sp>
        <p:nvSpPr>
          <p:cNvPr id="5" name="Rechthoek">
            <a:extLst>
              <a:ext uri="{FF2B5EF4-FFF2-40B4-BE49-F238E27FC236}">
                <a16:creationId xmlns:a16="http://schemas.microsoft.com/office/drawing/2014/main" id="{C723276C-CA41-E749-AD5D-DA2D40146CC6}"/>
              </a:ext>
            </a:extLst>
          </p:cNvPr>
          <p:cNvSpPr/>
          <p:nvPr userDrawn="1"/>
        </p:nvSpPr>
        <p:spPr>
          <a:xfrm>
            <a:off x="2367996" y="1907716"/>
            <a:ext cx="9340541" cy="9882195"/>
          </a:xfrm>
          <a:prstGeom prst="rect">
            <a:avLst/>
          </a:prstGeom>
          <a:gradFill>
            <a:gsLst>
              <a:gs pos="0">
                <a:schemeClr val="accent3"/>
              </a:gs>
              <a:gs pos="100000">
                <a:schemeClr val="accent1"/>
              </a:gs>
            </a:gsLst>
          </a:gradFill>
          <a:ln w="12700">
            <a:miter lim="400000"/>
          </a:ln>
        </p:spPr>
        <p:txBody>
          <a:bodyPr lIns="45718" tIns="45718" rIns="45718" bIns="45718" anchor="ctr"/>
          <a:lstStyle/>
          <a:p>
            <a:endParaRPr/>
          </a:p>
        </p:txBody>
      </p:sp>
      <p:sp>
        <p:nvSpPr>
          <p:cNvPr id="12" name="Tijdelijke aanduiding voor tekst 7">
            <a:extLst>
              <a:ext uri="{FF2B5EF4-FFF2-40B4-BE49-F238E27FC236}">
                <a16:creationId xmlns:a16="http://schemas.microsoft.com/office/drawing/2014/main" id="{77550F0F-689D-744F-80E5-8702ACF1752C}"/>
              </a:ext>
            </a:extLst>
          </p:cNvPr>
          <p:cNvSpPr>
            <a:spLocks noGrp="1"/>
          </p:cNvSpPr>
          <p:nvPr>
            <p:ph type="body" sz="quarter" idx="13" hasCustomPrompt="1"/>
          </p:nvPr>
        </p:nvSpPr>
        <p:spPr>
          <a:xfrm>
            <a:off x="2367996" y="12100887"/>
            <a:ext cx="9340541" cy="755703"/>
          </a:xfrm>
          <a:prstGeom prst="rect">
            <a:avLst/>
          </a:prstGeom>
        </p:spPr>
        <p:txBody>
          <a:bodyPr lIns="0" tIns="0" rIns="0" bIns="0" numCol="1" spcCol="1008000" anchor="t" anchorCtr="1"/>
          <a:lstStyle>
            <a:lvl1pPr marL="0" indent="0">
              <a:lnSpc>
                <a:spcPts val="3960"/>
              </a:lnSpc>
              <a:spcBef>
                <a:spcPts val="0"/>
              </a:spcBef>
              <a:buNone/>
              <a:defRPr sz="2600" b="0" i="0">
                <a:solidFill>
                  <a:schemeClr val="tx1"/>
                </a:solidFill>
                <a:latin typeface="Corbel" panose="020B0503020204020204" pitchFamily="34" charset="0"/>
              </a:defRPr>
            </a:lvl1pPr>
          </a:lstStyle>
          <a:p>
            <a:pPr lvl="0"/>
            <a:r>
              <a:rPr lang="nl-NL"/>
              <a:t>Fotobijschrift (als nodig)</a:t>
            </a:r>
          </a:p>
        </p:txBody>
      </p:sp>
      <p:sp>
        <p:nvSpPr>
          <p:cNvPr id="18" name="Rechthoek">
            <a:extLst>
              <a:ext uri="{FF2B5EF4-FFF2-40B4-BE49-F238E27FC236}">
                <a16:creationId xmlns:a16="http://schemas.microsoft.com/office/drawing/2014/main" id="{60078E45-3EF7-2840-9D1B-34B6ED61E3DF}"/>
              </a:ext>
            </a:extLst>
          </p:cNvPr>
          <p:cNvSpPr/>
          <p:nvPr userDrawn="1"/>
        </p:nvSpPr>
        <p:spPr>
          <a:xfrm>
            <a:off x="12674046" y="1907716"/>
            <a:ext cx="9340541" cy="9882195"/>
          </a:xfrm>
          <a:prstGeom prst="rect">
            <a:avLst/>
          </a:prstGeom>
          <a:gradFill>
            <a:gsLst>
              <a:gs pos="0">
                <a:schemeClr val="accent3"/>
              </a:gs>
              <a:gs pos="100000">
                <a:schemeClr val="accent1"/>
              </a:gs>
            </a:gsLst>
          </a:gradFill>
          <a:ln w="12700">
            <a:miter lim="400000"/>
          </a:ln>
        </p:spPr>
        <p:txBody>
          <a:bodyPr lIns="45718" tIns="45718" rIns="45718" bIns="45718" anchor="ctr"/>
          <a:lstStyle/>
          <a:p>
            <a:endParaRPr/>
          </a:p>
        </p:txBody>
      </p:sp>
      <p:sp>
        <p:nvSpPr>
          <p:cNvPr id="19" name="Tijdelijke aanduiding voor tekst 7">
            <a:extLst>
              <a:ext uri="{FF2B5EF4-FFF2-40B4-BE49-F238E27FC236}">
                <a16:creationId xmlns:a16="http://schemas.microsoft.com/office/drawing/2014/main" id="{1CAA2CB7-A7A7-2A44-95B1-2A26F14636F6}"/>
              </a:ext>
            </a:extLst>
          </p:cNvPr>
          <p:cNvSpPr>
            <a:spLocks noGrp="1"/>
          </p:cNvSpPr>
          <p:nvPr>
            <p:ph type="body" sz="quarter" idx="14" hasCustomPrompt="1"/>
          </p:nvPr>
        </p:nvSpPr>
        <p:spPr>
          <a:xfrm>
            <a:off x="12674046" y="12100887"/>
            <a:ext cx="9340541" cy="755703"/>
          </a:xfrm>
          <a:prstGeom prst="rect">
            <a:avLst/>
          </a:prstGeom>
        </p:spPr>
        <p:txBody>
          <a:bodyPr lIns="0" tIns="0" rIns="0" bIns="0" numCol="1" spcCol="1008000" anchor="t" anchorCtr="1"/>
          <a:lstStyle>
            <a:lvl1pPr marL="0" indent="0">
              <a:lnSpc>
                <a:spcPts val="3960"/>
              </a:lnSpc>
              <a:spcBef>
                <a:spcPts val="0"/>
              </a:spcBef>
              <a:buNone/>
              <a:defRPr sz="2600" b="0" i="0">
                <a:solidFill>
                  <a:schemeClr val="tx1"/>
                </a:solidFill>
                <a:latin typeface="Corbel" panose="020B0503020204020204" pitchFamily="34" charset="0"/>
              </a:defRPr>
            </a:lvl1pPr>
          </a:lstStyle>
          <a:p>
            <a:pPr lvl="0"/>
            <a:r>
              <a:rPr lang="nl-NL"/>
              <a:t>Fotobijschrift (als nodig)</a:t>
            </a:r>
          </a:p>
        </p:txBody>
      </p:sp>
      <p:sp>
        <p:nvSpPr>
          <p:cNvPr id="29" name="Tijdelijke aanduiding voor afbeelding 28">
            <a:extLst>
              <a:ext uri="{FF2B5EF4-FFF2-40B4-BE49-F238E27FC236}">
                <a16:creationId xmlns:a16="http://schemas.microsoft.com/office/drawing/2014/main" id="{3C8F09F5-A3D3-E044-ADAE-B9FD277E76DC}"/>
              </a:ext>
            </a:extLst>
          </p:cNvPr>
          <p:cNvSpPr>
            <a:spLocks noGrp="1"/>
          </p:cNvSpPr>
          <p:nvPr>
            <p:ph type="pic" sz="quarter" idx="15"/>
          </p:nvPr>
        </p:nvSpPr>
        <p:spPr>
          <a:xfrm>
            <a:off x="2367266" y="1926089"/>
            <a:ext cx="9342000" cy="9863224"/>
          </a:xfrm>
          <a:prstGeom prst="rect">
            <a:avLst/>
          </a:prstGeom>
        </p:spPr>
        <p:txBody>
          <a:bodyPr/>
          <a:lstStyle/>
          <a:p>
            <a:r>
              <a:rPr lang="nl-NL"/>
              <a:t>Klik op het pictogram als u een afbeelding wilt toevoegen</a:t>
            </a:r>
          </a:p>
        </p:txBody>
      </p:sp>
      <p:sp>
        <p:nvSpPr>
          <p:cNvPr id="32" name="Tijdelijke aanduiding voor afbeelding 31">
            <a:extLst>
              <a:ext uri="{FF2B5EF4-FFF2-40B4-BE49-F238E27FC236}">
                <a16:creationId xmlns:a16="http://schemas.microsoft.com/office/drawing/2014/main" id="{77CE85E1-0765-B840-9485-1B8D7AD12188}"/>
              </a:ext>
            </a:extLst>
          </p:cNvPr>
          <p:cNvSpPr>
            <a:spLocks noGrp="1"/>
          </p:cNvSpPr>
          <p:nvPr>
            <p:ph type="pic" sz="quarter" idx="16"/>
          </p:nvPr>
        </p:nvSpPr>
        <p:spPr>
          <a:xfrm>
            <a:off x="12674599" y="1926089"/>
            <a:ext cx="9342000" cy="9862685"/>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50533163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ij zijn OPEN">
    <p:spTree>
      <p:nvGrpSpPr>
        <p:cNvPr id="1" name=""/>
        <p:cNvGrpSpPr/>
        <p:nvPr/>
      </p:nvGrpSpPr>
      <p:grpSpPr>
        <a:xfrm>
          <a:off x="0" y="0"/>
          <a:ext cx="0" cy="0"/>
          <a:chOff x="0" y="0"/>
          <a:chExt cx="0" cy="0"/>
        </a:xfrm>
      </p:grpSpPr>
      <p:sp>
        <p:nvSpPr>
          <p:cNvPr id="20" name="Tijdelijke aanduiding voor tekst 7">
            <a:extLst>
              <a:ext uri="{FF2B5EF4-FFF2-40B4-BE49-F238E27FC236}">
                <a16:creationId xmlns:a16="http://schemas.microsoft.com/office/drawing/2014/main" id="{BF5E48A3-C411-5049-B419-DF53A53BCF25}"/>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29" name="Tijdelijke aanduiding voor tekst 7">
            <a:extLst>
              <a:ext uri="{FF2B5EF4-FFF2-40B4-BE49-F238E27FC236}">
                <a16:creationId xmlns:a16="http://schemas.microsoft.com/office/drawing/2014/main" id="{C9FBB88D-B57C-124E-B820-308275599E84}"/>
              </a:ext>
            </a:extLst>
          </p:cNvPr>
          <p:cNvSpPr>
            <a:spLocks noGrp="1"/>
          </p:cNvSpPr>
          <p:nvPr>
            <p:ph type="body" sz="quarter" idx="13" hasCustomPrompt="1"/>
          </p:nvPr>
        </p:nvSpPr>
        <p:spPr>
          <a:xfrm>
            <a:off x="7587600" y="7381649"/>
            <a:ext cx="4604400" cy="675142"/>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31" name="Tijdelijke aanduiding voor tekst 7">
            <a:extLst>
              <a:ext uri="{FF2B5EF4-FFF2-40B4-BE49-F238E27FC236}">
                <a16:creationId xmlns:a16="http://schemas.microsoft.com/office/drawing/2014/main" id="{016B2B65-5301-D840-8B16-840D8F85A240}"/>
              </a:ext>
            </a:extLst>
          </p:cNvPr>
          <p:cNvSpPr>
            <a:spLocks noGrp="1"/>
          </p:cNvSpPr>
          <p:nvPr>
            <p:ph type="body" sz="quarter" idx="14" hasCustomPrompt="1"/>
          </p:nvPr>
        </p:nvSpPr>
        <p:spPr>
          <a:xfrm>
            <a:off x="2958450" y="7381649"/>
            <a:ext cx="4604400" cy="675142"/>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32" name="Tijdelijke aanduiding voor tekst 7">
            <a:extLst>
              <a:ext uri="{FF2B5EF4-FFF2-40B4-BE49-F238E27FC236}">
                <a16:creationId xmlns:a16="http://schemas.microsoft.com/office/drawing/2014/main" id="{B99BB5E3-4227-7B47-AB70-602718E1CE3E}"/>
              </a:ext>
            </a:extLst>
          </p:cNvPr>
          <p:cNvSpPr>
            <a:spLocks noGrp="1"/>
          </p:cNvSpPr>
          <p:nvPr>
            <p:ph type="body" sz="quarter" idx="15" hasCustomPrompt="1"/>
          </p:nvPr>
        </p:nvSpPr>
        <p:spPr>
          <a:xfrm>
            <a:off x="12216750" y="7381649"/>
            <a:ext cx="4604400" cy="675142"/>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34" name="Tijdelijke aanduiding voor tekst 7">
            <a:extLst>
              <a:ext uri="{FF2B5EF4-FFF2-40B4-BE49-F238E27FC236}">
                <a16:creationId xmlns:a16="http://schemas.microsoft.com/office/drawing/2014/main" id="{C9EF1E7B-AA43-134E-A6BB-54A5EBC88265}"/>
              </a:ext>
            </a:extLst>
          </p:cNvPr>
          <p:cNvSpPr>
            <a:spLocks noGrp="1"/>
          </p:cNvSpPr>
          <p:nvPr>
            <p:ph type="body" sz="quarter" idx="16" hasCustomPrompt="1"/>
          </p:nvPr>
        </p:nvSpPr>
        <p:spPr>
          <a:xfrm>
            <a:off x="16845900" y="7381649"/>
            <a:ext cx="4604400" cy="675142"/>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56" name="Tijdelijke aanduiding voor tekst 7">
            <a:extLst>
              <a:ext uri="{FF2B5EF4-FFF2-40B4-BE49-F238E27FC236}">
                <a16:creationId xmlns:a16="http://schemas.microsoft.com/office/drawing/2014/main" id="{F5FC93FE-ED5A-0144-BF69-620F572B04F7}"/>
              </a:ext>
            </a:extLst>
          </p:cNvPr>
          <p:cNvSpPr>
            <a:spLocks noGrp="1"/>
          </p:cNvSpPr>
          <p:nvPr>
            <p:ph type="body" sz="quarter" idx="17" hasCustomPrompt="1"/>
          </p:nvPr>
        </p:nvSpPr>
        <p:spPr>
          <a:xfrm>
            <a:off x="7587600" y="12010798"/>
            <a:ext cx="4604400" cy="675143"/>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57" name="Tijdelijke aanduiding voor tekst 7">
            <a:extLst>
              <a:ext uri="{FF2B5EF4-FFF2-40B4-BE49-F238E27FC236}">
                <a16:creationId xmlns:a16="http://schemas.microsoft.com/office/drawing/2014/main" id="{1476E3D7-2EE7-484E-9B85-79F29866BF34}"/>
              </a:ext>
            </a:extLst>
          </p:cNvPr>
          <p:cNvSpPr>
            <a:spLocks noGrp="1"/>
          </p:cNvSpPr>
          <p:nvPr>
            <p:ph type="body" sz="quarter" idx="18" hasCustomPrompt="1"/>
          </p:nvPr>
        </p:nvSpPr>
        <p:spPr>
          <a:xfrm>
            <a:off x="2958450" y="12010798"/>
            <a:ext cx="4604400" cy="675143"/>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58" name="Tijdelijke aanduiding voor tekst 7">
            <a:extLst>
              <a:ext uri="{FF2B5EF4-FFF2-40B4-BE49-F238E27FC236}">
                <a16:creationId xmlns:a16="http://schemas.microsoft.com/office/drawing/2014/main" id="{6D911037-8DBC-CC4B-AD39-14710CAEA8DB}"/>
              </a:ext>
            </a:extLst>
          </p:cNvPr>
          <p:cNvSpPr>
            <a:spLocks noGrp="1"/>
          </p:cNvSpPr>
          <p:nvPr>
            <p:ph type="body" sz="quarter" idx="19" hasCustomPrompt="1"/>
          </p:nvPr>
        </p:nvSpPr>
        <p:spPr>
          <a:xfrm>
            <a:off x="12216750" y="12010798"/>
            <a:ext cx="4604400" cy="675143"/>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59" name="Tijdelijke aanduiding voor tekst 7">
            <a:extLst>
              <a:ext uri="{FF2B5EF4-FFF2-40B4-BE49-F238E27FC236}">
                <a16:creationId xmlns:a16="http://schemas.microsoft.com/office/drawing/2014/main" id="{03A29108-90E3-DA47-BB9C-D19975EBC518}"/>
              </a:ext>
            </a:extLst>
          </p:cNvPr>
          <p:cNvSpPr>
            <a:spLocks noGrp="1"/>
          </p:cNvSpPr>
          <p:nvPr>
            <p:ph type="body" sz="quarter" idx="20" hasCustomPrompt="1"/>
          </p:nvPr>
        </p:nvSpPr>
        <p:spPr>
          <a:xfrm>
            <a:off x="16845900" y="12010798"/>
            <a:ext cx="4604400" cy="675143"/>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41" name="Tijdelijke aanduiding voor afbeelding 60">
            <a:extLst>
              <a:ext uri="{FF2B5EF4-FFF2-40B4-BE49-F238E27FC236}">
                <a16:creationId xmlns:a16="http://schemas.microsoft.com/office/drawing/2014/main" id="{7C7403AE-C11F-0A4D-82A6-AE8B963A1AC0}"/>
              </a:ext>
            </a:extLst>
          </p:cNvPr>
          <p:cNvSpPr>
            <a:spLocks noGrp="1"/>
          </p:cNvSpPr>
          <p:nvPr>
            <p:ph type="pic" sz="quarter" idx="21" hasCustomPrompt="1"/>
          </p:nvPr>
        </p:nvSpPr>
        <p:spPr>
          <a:xfrm>
            <a:off x="3452813" y="3700463"/>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42" name="Tijdelijke aanduiding voor afbeelding 60">
            <a:extLst>
              <a:ext uri="{FF2B5EF4-FFF2-40B4-BE49-F238E27FC236}">
                <a16:creationId xmlns:a16="http://schemas.microsoft.com/office/drawing/2014/main" id="{AFD3B15E-0FA1-3A46-82C1-EB51D63641C0}"/>
              </a:ext>
            </a:extLst>
          </p:cNvPr>
          <p:cNvSpPr>
            <a:spLocks noGrp="1"/>
          </p:cNvSpPr>
          <p:nvPr>
            <p:ph type="pic" sz="quarter" idx="29" hasCustomPrompt="1"/>
          </p:nvPr>
        </p:nvSpPr>
        <p:spPr>
          <a:xfrm>
            <a:off x="8168248" y="3700463"/>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43" name="Tijdelijke aanduiding voor afbeelding 60">
            <a:extLst>
              <a:ext uri="{FF2B5EF4-FFF2-40B4-BE49-F238E27FC236}">
                <a16:creationId xmlns:a16="http://schemas.microsoft.com/office/drawing/2014/main" id="{DA8751B5-0078-2D4B-8C28-4DF54EB6351D}"/>
              </a:ext>
            </a:extLst>
          </p:cNvPr>
          <p:cNvSpPr>
            <a:spLocks noGrp="1"/>
          </p:cNvSpPr>
          <p:nvPr>
            <p:ph type="pic" sz="quarter" idx="30" hasCustomPrompt="1"/>
          </p:nvPr>
        </p:nvSpPr>
        <p:spPr>
          <a:xfrm>
            <a:off x="12901612" y="3700463"/>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52" name="Tijdelijke aanduiding voor afbeelding 60">
            <a:extLst>
              <a:ext uri="{FF2B5EF4-FFF2-40B4-BE49-F238E27FC236}">
                <a16:creationId xmlns:a16="http://schemas.microsoft.com/office/drawing/2014/main" id="{25FFECD2-D147-AD46-82C7-4E521881BD07}"/>
              </a:ext>
            </a:extLst>
          </p:cNvPr>
          <p:cNvSpPr>
            <a:spLocks noGrp="1"/>
          </p:cNvSpPr>
          <p:nvPr>
            <p:ph type="pic" sz="quarter" idx="31" hasCustomPrompt="1"/>
          </p:nvPr>
        </p:nvSpPr>
        <p:spPr>
          <a:xfrm>
            <a:off x="17617048" y="3700463"/>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69" name="Tijdelijke aanduiding voor afbeelding 60">
            <a:extLst>
              <a:ext uri="{FF2B5EF4-FFF2-40B4-BE49-F238E27FC236}">
                <a16:creationId xmlns:a16="http://schemas.microsoft.com/office/drawing/2014/main" id="{95E4BF82-A561-6741-85F7-0FEF4C9699CC}"/>
              </a:ext>
            </a:extLst>
          </p:cNvPr>
          <p:cNvSpPr>
            <a:spLocks noGrp="1"/>
          </p:cNvSpPr>
          <p:nvPr>
            <p:ph type="pic" sz="quarter" idx="32" hasCustomPrompt="1"/>
          </p:nvPr>
        </p:nvSpPr>
        <p:spPr>
          <a:xfrm>
            <a:off x="3452813" y="8308322"/>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70" name="Tijdelijke aanduiding voor afbeelding 60">
            <a:extLst>
              <a:ext uri="{FF2B5EF4-FFF2-40B4-BE49-F238E27FC236}">
                <a16:creationId xmlns:a16="http://schemas.microsoft.com/office/drawing/2014/main" id="{E936D192-91B4-814A-AFCC-26B522452B0C}"/>
              </a:ext>
            </a:extLst>
          </p:cNvPr>
          <p:cNvSpPr>
            <a:spLocks noGrp="1"/>
          </p:cNvSpPr>
          <p:nvPr>
            <p:ph type="pic" sz="quarter" idx="33" hasCustomPrompt="1"/>
          </p:nvPr>
        </p:nvSpPr>
        <p:spPr>
          <a:xfrm>
            <a:off x="8168248" y="8308322"/>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71" name="Tijdelijke aanduiding voor afbeelding 60">
            <a:extLst>
              <a:ext uri="{FF2B5EF4-FFF2-40B4-BE49-F238E27FC236}">
                <a16:creationId xmlns:a16="http://schemas.microsoft.com/office/drawing/2014/main" id="{9E2D8143-6781-E84C-8DD6-74B49D540A8E}"/>
              </a:ext>
            </a:extLst>
          </p:cNvPr>
          <p:cNvSpPr>
            <a:spLocks noGrp="1"/>
          </p:cNvSpPr>
          <p:nvPr>
            <p:ph type="pic" sz="quarter" idx="34" hasCustomPrompt="1"/>
          </p:nvPr>
        </p:nvSpPr>
        <p:spPr>
          <a:xfrm>
            <a:off x="12901612" y="8308322"/>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72" name="Tijdelijke aanduiding voor afbeelding 60">
            <a:extLst>
              <a:ext uri="{FF2B5EF4-FFF2-40B4-BE49-F238E27FC236}">
                <a16:creationId xmlns:a16="http://schemas.microsoft.com/office/drawing/2014/main" id="{3CCA92BE-FA14-E64E-8FC4-8910B7771ABD}"/>
              </a:ext>
            </a:extLst>
          </p:cNvPr>
          <p:cNvSpPr>
            <a:spLocks noGrp="1"/>
          </p:cNvSpPr>
          <p:nvPr>
            <p:ph type="pic" sz="quarter" idx="35" hasCustomPrompt="1"/>
          </p:nvPr>
        </p:nvSpPr>
        <p:spPr>
          <a:xfrm>
            <a:off x="17617048" y="8308322"/>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Tree>
    <p:extLst>
      <p:ext uri="{BB962C8B-B14F-4D97-AF65-F5344CB8AC3E}">
        <p14:creationId xmlns:p14="http://schemas.microsoft.com/office/powerpoint/2010/main" val="372123698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6D5B62D-97B7-C842-B9A2-FC1C737A5AB1}"/>
              </a:ext>
            </a:extLst>
          </p:cNvPr>
          <p:cNvSpPr/>
          <p:nvPr userDrawn="1"/>
        </p:nvSpPr>
        <p:spPr>
          <a:xfrm>
            <a:off x="0" y="0"/>
            <a:ext cx="24384000" cy="1371600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5" name="Tijdelijke aanduiding voor tekst 7">
            <a:extLst>
              <a:ext uri="{FF2B5EF4-FFF2-40B4-BE49-F238E27FC236}">
                <a16:creationId xmlns:a16="http://schemas.microsoft.com/office/drawing/2014/main" id="{6B9DC268-321E-5A45-B77A-F17BC75552F8}"/>
              </a:ext>
            </a:extLst>
          </p:cNvPr>
          <p:cNvSpPr>
            <a:spLocks noGrp="1"/>
          </p:cNvSpPr>
          <p:nvPr>
            <p:ph type="body" sz="quarter" idx="13" hasCustomPrompt="1"/>
          </p:nvPr>
        </p:nvSpPr>
        <p:spPr>
          <a:xfrm>
            <a:off x="4718300" y="2200964"/>
            <a:ext cx="14947400" cy="9161671"/>
          </a:xfrm>
          <a:prstGeom prst="rect">
            <a:avLst/>
          </a:prstGeom>
        </p:spPr>
        <p:txBody>
          <a:bodyPr wrap="square" lIns="0" tIns="0" rIns="0" bIns="0" numCol="1" spcCol="1008000" anchor="ctr" anchorCtr="0"/>
          <a:lstStyle>
            <a:lvl1pPr marL="0" indent="0" algn="l">
              <a:lnSpc>
                <a:spcPts val="11500"/>
              </a:lnSpc>
              <a:spcBef>
                <a:spcPts val="0"/>
              </a:spcBef>
              <a:buNone/>
              <a:defRPr sz="9500" b="0" i="0">
                <a:solidFill>
                  <a:srgbClr val="FFFFFF"/>
                </a:solidFill>
                <a:latin typeface="Corbel" panose="020B0503020204020204" pitchFamily="34" charset="0"/>
              </a:defRPr>
            </a:lvl1pPr>
          </a:lstStyle>
          <a:p>
            <a:pPr lvl="0"/>
            <a:r>
              <a:rPr lang="nl-NL"/>
              <a:t>“Quote of een korte tekst </a:t>
            </a:r>
            <a:br>
              <a:rPr lang="nl-NL"/>
            </a:br>
            <a:r>
              <a:rPr lang="nl-NL"/>
              <a:t>die moet opvallen.”</a:t>
            </a:r>
          </a:p>
        </p:txBody>
      </p:sp>
    </p:spTree>
    <p:extLst>
      <p:ext uri="{BB962C8B-B14F-4D97-AF65-F5344CB8AC3E}">
        <p14:creationId xmlns:p14="http://schemas.microsoft.com/office/powerpoint/2010/main" val="208432357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5x Foto's/Iconen+Tekst">
    <p:spTree>
      <p:nvGrpSpPr>
        <p:cNvPr id="1" name=""/>
        <p:cNvGrpSpPr/>
        <p:nvPr/>
      </p:nvGrpSpPr>
      <p:grpSpPr>
        <a:xfrm>
          <a:off x="0" y="0"/>
          <a:ext cx="0" cy="0"/>
          <a:chOff x="0" y="0"/>
          <a:chExt cx="0" cy="0"/>
        </a:xfrm>
      </p:grpSpPr>
      <p:sp>
        <p:nvSpPr>
          <p:cNvPr id="23" name="Tijdelijke aanduiding voor afbeelding 22">
            <a:extLst>
              <a:ext uri="{FF2B5EF4-FFF2-40B4-BE49-F238E27FC236}">
                <a16:creationId xmlns:a16="http://schemas.microsoft.com/office/drawing/2014/main" id="{B6645467-3E11-084C-8774-2AB7BE49BD3F}"/>
              </a:ext>
            </a:extLst>
          </p:cNvPr>
          <p:cNvSpPr>
            <a:spLocks noGrp="1"/>
          </p:cNvSpPr>
          <p:nvPr>
            <p:ph type="pic" sz="quarter" idx="10" hasCustomPrompt="1"/>
          </p:nvPr>
        </p:nvSpPr>
        <p:spPr>
          <a:xfrm>
            <a:off x="2107781"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1"/>
          </a:solidFill>
        </p:spPr>
        <p:txBody>
          <a:bodyPr wrap="square">
            <a:noAutofit/>
          </a:bodyPr>
          <a:lstStyle>
            <a:lvl1pPr marL="0" indent="0" algn="just">
              <a:buNone/>
              <a:defRPr sz="2600"/>
            </a:lvl1pPr>
          </a:lstStyle>
          <a:p>
            <a:r>
              <a:rPr lang="nl-NL"/>
              <a:t>Afbeelding of icoon</a:t>
            </a:r>
          </a:p>
        </p:txBody>
      </p:sp>
      <p:sp>
        <p:nvSpPr>
          <p:cNvPr id="24" name="Tijdelijke aanduiding voor tekst 7">
            <a:extLst>
              <a:ext uri="{FF2B5EF4-FFF2-40B4-BE49-F238E27FC236}">
                <a16:creationId xmlns:a16="http://schemas.microsoft.com/office/drawing/2014/main" id="{B2906801-42C7-7F40-B737-9C8BEC5A4D8B}"/>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1" name="Tijdelijke aanduiding voor tekst 7">
            <a:extLst>
              <a:ext uri="{FF2B5EF4-FFF2-40B4-BE49-F238E27FC236}">
                <a16:creationId xmlns:a16="http://schemas.microsoft.com/office/drawing/2014/main" id="{967F166B-844C-3042-AB86-273FD363C525}"/>
              </a:ext>
            </a:extLst>
          </p:cNvPr>
          <p:cNvSpPr>
            <a:spLocks noGrp="1"/>
          </p:cNvSpPr>
          <p:nvPr>
            <p:ph type="body" sz="quarter" idx="15" hasCustomPrompt="1"/>
          </p:nvPr>
        </p:nvSpPr>
        <p:spPr>
          <a:xfrm>
            <a:off x="2107781"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2" name="Tijdelijke aanduiding voor tekst 7">
            <a:extLst>
              <a:ext uri="{FF2B5EF4-FFF2-40B4-BE49-F238E27FC236}">
                <a16:creationId xmlns:a16="http://schemas.microsoft.com/office/drawing/2014/main" id="{1F65F88A-D718-7842-93A8-12B1529FF1A9}"/>
              </a:ext>
            </a:extLst>
          </p:cNvPr>
          <p:cNvSpPr>
            <a:spLocks noGrp="1"/>
          </p:cNvSpPr>
          <p:nvPr>
            <p:ph type="body" sz="quarter" idx="16" hasCustomPrompt="1"/>
          </p:nvPr>
        </p:nvSpPr>
        <p:spPr>
          <a:xfrm>
            <a:off x="2107781"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0" name="Tijdelijke aanduiding voor tekst 7">
            <a:extLst>
              <a:ext uri="{FF2B5EF4-FFF2-40B4-BE49-F238E27FC236}">
                <a16:creationId xmlns:a16="http://schemas.microsoft.com/office/drawing/2014/main" id="{518C82CA-7965-6442-9504-0609A68D947D}"/>
              </a:ext>
            </a:extLst>
          </p:cNvPr>
          <p:cNvSpPr>
            <a:spLocks noGrp="1"/>
          </p:cNvSpPr>
          <p:nvPr>
            <p:ph type="body" sz="quarter" idx="18" hasCustomPrompt="1"/>
          </p:nvPr>
        </p:nvSpPr>
        <p:spPr>
          <a:xfrm>
            <a:off x="6305235"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3" name="Tijdelijke aanduiding voor tekst 7">
            <a:extLst>
              <a:ext uri="{FF2B5EF4-FFF2-40B4-BE49-F238E27FC236}">
                <a16:creationId xmlns:a16="http://schemas.microsoft.com/office/drawing/2014/main" id="{9566C1A3-5B52-5E41-91CB-E8420FF4B620}"/>
              </a:ext>
            </a:extLst>
          </p:cNvPr>
          <p:cNvSpPr>
            <a:spLocks noGrp="1"/>
          </p:cNvSpPr>
          <p:nvPr>
            <p:ph type="body" sz="quarter" idx="19" hasCustomPrompt="1"/>
          </p:nvPr>
        </p:nvSpPr>
        <p:spPr>
          <a:xfrm>
            <a:off x="6305235"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6" name="Tijdelijke aanduiding voor afbeelding 45">
            <a:extLst>
              <a:ext uri="{FF2B5EF4-FFF2-40B4-BE49-F238E27FC236}">
                <a16:creationId xmlns:a16="http://schemas.microsoft.com/office/drawing/2014/main" id="{F46766FF-C7B0-2344-933F-81B0AAA068FA}"/>
              </a:ext>
            </a:extLst>
          </p:cNvPr>
          <p:cNvSpPr>
            <a:spLocks noGrp="1"/>
          </p:cNvSpPr>
          <p:nvPr>
            <p:ph type="pic" sz="quarter" idx="26" hasCustomPrompt="1"/>
          </p:nvPr>
        </p:nvSpPr>
        <p:spPr>
          <a:xfrm>
            <a:off x="18606739"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6"/>
          </a:solidFill>
        </p:spPr>
        <p:txBody>
          <a:bodyPr wrap="square">
            <a:noAutofit/>
          </a:bodyPr>
          <a:lstStyle>
            <a:lvl1pPr marL="0" indent="0" algn="just">
              <a:buNone/>
              <a:defRPr sz="2600"/>
            </a:lvl1pPr>
          </a:lstStyle>
          <a:p>
            <a:r>
              <a:rPr lang="nl-NL"/>
              <a:t>Afbeelding of icoon</a:t>
            </a:r>
          </a:p>
        </p:txBody>
      </p:sp>
      <p:sp>
        <p:nvSpPr>
          <p:cNvPr id="47" name="Tijdelijke aanduiding voor tekst 7">
            <a:extLst>
              <a:ext uri="{FF2B5EF4-FFF2-40B4-BE49-F238E27FC236}">
                <a16:creationId xmlns:a16="http://schemas.microsoft.com/office/drawing/2014/main" id="{250E640A-3A76-E94F-AE43-27005A635E41}"/>
              </a:ext>
            </a:extLst>
          </p:cNvPr>
          <p:cNvSpPr>
            <a:spLocks noGrp="1"/>
          </p:cNvSpPr>
          <p:nvPr>
            <p:ph type="body" sz="quarter" idx="27" hasCustomPrompt="1"/>
          </p:nvPr>
        </p:nvSpPr>
        <p:spPr>
          <a:xfrm>
            <a:off x="18606739"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8" name="Tijdelijke aanduiding voor tekst 7">
            <a:extLst>
              <a:ext uri="{FF2B5EF4-FFF2-40B4-BE49-F238E27FC236}">
                <a16:creationId xmlns:a16="http://schemas.microsoft.com/office/drawing/2014/main" id="{18BEE5EC-C6A5-4E4C-BC9E-E41CC1E466D1}"/>
              </a:ext>
            </a:extLst>
          </p:cNvPr>
          <p:cNvSpPr>
            <a:spLocks noGrp="1"/>
          </p:cNvSpPr>
          <p:nvPr>
            <p:ph type="body" sz="quarter" idx="28" hasCustomPrompt="1"/>
          </p:nvPr>
        </p:nvSpPr>
        <p:spPr>
          <a:xfrm>
            <a:off x="18606739"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60" name="Tijdelijke aanduiding voor afbeelding 59">
            <a:extLst>
              <a:ext uri="{FF2B5EF4-FFF2-40B4-BE49-F238E27FC236}">
                <a16:creationId xmlns:a16="http://schemas.microsoft.com/office/drawing/2014/main" id="{5BA3A9BB-8CA6-3648-BB48-E1C868897D38}"/>
              </a:ext>
            </a:extLst>
          </p:cNvPr>
          <p:cNvSpPr>
            <a:spLocks noGrp="1"/>
          </p:cNvSpPr>
          <p:nvPr>
            <p:ph type="pic" sz="quarter" idx="29" hasCustomPrompt="1"/>
          </p:nvPr>
        </p:nvSpPr>
        <p:spPr>
          <a:xfrm>
            <a:off x="10502690"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3"/>
          </a:solidFill>
        </p:spPr>
        <p:txBody>
          <a:bodyPr wrap="square" anchor="t" anchorCtr="1">
            <a:noAutofit/>
          </a:bodyPr>
          <a:lstStyle>
            <a:lvl1pPr marL="0" indent="0" algn="just">
              <a:buNone/>
              <a:defRPr sz="2600"/>
            </a:lvl1pPr>
          </a:lstStyle>
          <a:p>
            <a:r>
              <a:rPr lang="nl-NL"/>
              <a:t>Afbeelding of icoon</a:t>
            </a:r>
          </a:p>
        </p:txBody>
      </p:sp>
      <p:sp>
        <p:nvSpPr>
          <p:cNvPr id="61" name="Tijdelijke aanduiding voor afbeelding 60">
            <a:extLst>
              <a:ext uri="{FF2B5EF4-FFF2-40B4-BE49-F238E27FC236}">
                <a16:creationId xmlns:a16="http://schemas.microsoft.com/office/drawing/2014/main" id="{DD2A1BCF-1972-E342-A0E5-F8BB7D461A41}"/>
              </a:ext>
            </a:extLst>
          </p:cNvPr>
          <p:cNvSpPr>
            <a:spLocks noGrp="1"/>
          </p:cNvSpPr>
          <p:nvPr>
            <p:ph type="pic" sz="quarter" idx="30" hasCustomPrompt="1"/>
          </p:nvPr>
        </p:nvSpPr>
        <p:spPr>
          <a:xfrm>
            <a:off x="14554714"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tx2"/>
          </a:solidFill>
        </p:spPr>
        <p:txBody>
          <a:bodyPr wrap="square">
            <a:noAutofit/>
          </a:bodyPr>
          <a:lstStyle>
            <a:lvl1pPr marL="0" indent="0" algn="just">
              <a:buNone/>
              <a:defRPr sz="2600"/>
            </a:lvl1pPr>
          </a:lstStyle>
          <a:p>
            <a:r>
              <a:rPr lang="nl-NL"/>
              <a:t>Afbeelding of icoon</a:t>
            </a:r>
          </a:p>
        </p:txBody>
      </p:sp>
      <p:sp>
        <p:nvSpPr>
          <p:cNvPr id="62" name="Tijdelijke aanduiding voor afbeelding 61">
            <a:extLst>
              <a:ext uri="{FF2B5EF4-FFF2-40B4-BE49-F238E27FC236}">
                <a16:creationId xmlns:a16="http://schemas.microsoft.com/office/drawing/2014/main" id="{93095213-7A84-314D-BE90-0032B43BEE79}"/>
              </a:ext>
            </a:extLst>
          </p:cNvPr>
          <p:cNvSpPr>
            <a:spLocks noGrp="1"/>
          </p:cNvSpPr>
          <p:nvPr>
            <p:ph type="pic" sz="quarter" idx="31" hasCustomPrompt="1"/>
          </p:nvPr>
        </p:nvSpPr>
        <p:spPr>
          <a:xfrm>
            <a:off x="6305235"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1"/>
          </a:solidFill>
        </p:spPr>
        <p:txBody>
          <a:bodyPr wrap="square">
            <a:noAutofit/>
          </a:bodyPr>
          <a:lstStyle>
            <a:lvl1pPr marL="0" indent="0" algn="just">
              <a:buNone/>
              <a:defRPr sz="2600"/>
            </a:lvl1pPr>
          </a:lstStyle>
          <a:p>
            <a:r>
              <a:rPr lang="nl-NL"/>
              <a:t>Afbeelding of icoon</a:t>
            </a:r>
          </a:p>
        </p:txBody>
      </p:sp>
      <p:sp>
        <p:nvSpPr>
          <p:cNvPr id="63" name="Tijdelijke aanduiding voor tekst 7">
            <a:extLst>
              <a:ext uri="{FF2B5EF4-FFF2-40B4-BE49-F238E27FC236}">
                <a16:creationId xmlns:a16="http://schemas.microsoft.com/office/drawing/2014/main" id="{4D217B22-39B2-CC45-B164-3ED1916EE609}"/>
              </a:ext>
            </a:extLst>
          </p:cNvPr>
          <p:cNvSpPr>
            <a:spLocks noGrp="1"/>
          </p:cNvSpPr>
          <p:nvPr>
            <p:ph type="body" sz="quarter" idx="32" hasCustomPrompt="1"/>
          </p:nvPr>
        </p:nvSpPr>
        <p:spPr>
          <a:xfrm>
            <a:off x="10502690"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64" name="Tijdelijke aanduiding voor tekst 7">
            <a:extLst>
              <a:ext uri="{FF2B5EF4-FFF2-40B4-BE49-F238E27FC236}">
                <a16:creationId xmlns:a16="http://schemas.microsoft.com/office/drawing/2014/main" id="{00B52A6A-8F36-3B4B-9495-6606FD9EF300}"/>
              </a:ext>
            </a:extLst>
          </p:cNvPr>
          <p:cNvSpPr>
            <a:spLocks noGrp="1"/>
          </p:cNvSpPr>
          <p:nvPr>
            <p:ph type="body" sz="quarter" idx="33" hasCustomPrompt="1"/>
          </p:nvPr>
        </p:nvSpPr>
        <p:spPr>
          <a:xfrm>
            <a:off x="10502690"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65" name="Tijdelijke aanduiding voor tekst 7">
            <a:extLst>
              <a:ext uri="{FF2B5EF4-FFF2-40B4-BE49-F238E27FC236}">
                <a16:creationId xmlns:a16="http://schemas.microsoft.com/office/drawing/2014/main" id="{8190AA77-BE99-4C40-923D-1A5187F5D4F9}"/>
              </a:ext>
            </a:extLst>
          </p:cNvPr>
          <p:cNvSpPr>
            <a:spLocks noGrp="1"/>
          </p:cNvSpPr>
          <p:nvPr>
            <p:ph type="body" sz="quarter" idx="34" hasCustomPrompt="1"/>
          </p:nvPr>
        </p:nvSpPr>
        <p:spPr>
          <a:xfrm>
            <a:off x="14554714"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66" name="Tijdelijke aanduiding voor tekst 7">
            <a:extLst>
              <a:ext uri="{FF2B5EF4-FFF2-40B4-BE49-F238E27FC236}">
                <a16:creationId xmlns:a16="http://schemas.microsoft.com/office/drawing/2014/main" id="{22B33923-53BC-CE4A-9BBE-9433A3EEF53C}"/>
              </a:ext>
            </a:extLst>
          </p:cNvPr>
          <p:cNvSpPr>
            <a:spLocks noGrp="1"/>
          </p:cNvSpPr>
          <p:nvPr>
            <p:ph type="body" sz="quarter" idx="35" hasCustomPrompt="1"/>
          </p:nvPr>
        </p:nvSpPr>
        <p:spPr>
          <a:xfrm>
            <a:off x="14554714"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Tree>
    <p:extLst>
      <p:ext uri="{BB962C8B-B14F-4D97-AF65-F5344CB8AC3E}">
        <p14:creationId xmlns:p14="http://schemas.microsoft.com/office/powerpoint/2010/main" val="323554880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4x Foto's/Iconen+Tekst">
    <p:spTree>
      <p:nvGrpSpPr>
        <p:cNvPr id="1" name=""/>
        <p:cNvGrpSpPr/>
        <p:nvPr/>
      </p:nvGrpSpPr>
      <p:grpSpPr>
        <a:xfrm>
          <a:off x="0" y="0"/>
          <a:ext cx="0" cy="0"/>
          <a:chOff x="0" y="0"/>
          <a:chExt cx="0" cy="0"/>
        </a:xfrm>
      </p:grpSpPr>
      <p:sp>
        <p:nvSpPr>
          <p:cNvPr id="23" name="Tijdelijke aanduiding voor afbeelding 22">
            <a:extLst>
              <a:ext uri="{FF2B5EF4-FFF2-40B4-BE49-F238E27FC236}">
                <a16:creationId xmlns:a16="http://schemas.microsoft.com/office/drawing/2014/main" id="{B6645467-3E11-084C-8774-2AB7BE49BD3F}"/>
              </a:ext>
            </a:extLst>
          </p:cNvPr>
          <p:cNvSpPr>
            <a:spLocks noGrp="1"/>
          </p:cNvSpPr>
          <p:nvPr>
            <p:ph type="pic" sz="quarter" idx="10" hasCustomPrompt="1"/>
          </p:nvPr>
        </p:nvSpPr>
        <p:spPr>
          <a:xfrm>
            <a:off x="2107780"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1"/>
          </a:solidFill>
        </p:spPr>
        <p:txBody>
          <a:bodyPr wrap="square">
            <a:noAutofit/>
          </a:bodyPr>
          <a:lstStyle>
            <a:lvl1pPr marL="0" indent="0">
              <a:buNone/>
              <a:defRPr sz="2600"/>
            </a:lvl1pPr>
          </a:lstStyle>
          <a:p>
            <a:r>
              <a:rPr lang="nl-NL"/>
              <a:t>Afbeelding of icoon</a:t>
            </a:r>
          </a:p>
        </p:txBody>
      </p:sp>
      <p:sp>
        <p:nvSpPr>
          <p:cNvPr id="24" name="Tijdelijke aanduiding voor tekst 7">
            <a:extLst>
              <a:ext uri="{FF2B5EF4-FFF2-40B4-BE49-F238E27FC236}">
                <a16:creationId xmlns:a16="http://schemas.microsoft.com/office/drawing/2014/main" id="{B2906801-42C7-7F40-B737-9C8BEC5A4D8B}"/>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1" name="Tijdelijke aanduiding voor tekst 7">
            <a:extLst>
              <a:ext uri="{FF2B5EF4-FFF2-40B4-BE49-F238E27FC236}">
                <a16:creationId xmlns:a16="http://schemas.microsoft.com/office/drawing/2014/main" id="{967F166B-844C-3042-AB86-273FD363C525}"/>
              </a:ext>
            </a:extLst>
          </p:cNvPr>
          <p:cNvSpPr>
            <a:spLocks noGrp="1"/>
          </p:cNvSpPr>
          <p:nvPr>
            <p:ph type="body" sz="quarter" idx="15" hasCustomPrompt="1"/>
          </p:nvPr>
        </p:nvSpPr>
        <p:spPr>
          <a:xfrm>
            <a:off x="2107781"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2" name="Tijdelijke aanduiding voor tekst 7">
            <a:extLst>
              <a:ext uri="{FF2B5EF4-FFF2-40B4-BE49-F238E27FC236}">
                <a16:creationId xmlns:a16="http://schemas.microsoft.com/office/drawing/2014/main" id="{1F65F88A-D718-7842-93A8-12B1529FF1A9}"/>
              </a:ext>
            </a:extLst>
          </p:cNvPr>
          <p:cNvSpPr>
            <a:spLocks noGrp="1"/>
          </p:cNvSpPr>
          <p:nvPr>
            <p:ph type="body" sz="quarter" idx="16" hasCustomPrompt="1"/>
          </p:nvPr>
        </p:nvSpPr>
        <p:spPr>
          <a:xfrm>
            <a:off x="2107781" y="9800537"/>
            <a:ext cx="4237458" cy="22898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7" name="Tijdelijke aanduiding voor afbeelding 36">
            <a:extLst>
              <a:ext uri="{FF2B5EF4-FFF2-40B4-BE49-F238E27FC236}">
                <a16:creationId xmlns:a16="http://schemas.microsoft.com/office/drawing/2014/main" id="{70EF17BD-8709-D24C-9101-9DD1671EBBF6}"/>
              </a:ext>
            </a:extLst>
          </p:cNvPr>
          <p:cNvSpPr>
            <a:spLocks noGrp="1"/>
          </p:cNvSpPr>
          <p:nvPr>
            <p:ph type="pic" sz="quarter" idx="17" hasCustomPrompt="1"/>
          </p:nvPr>
        </p:nvSpPr>
        <p:spPr>
          <a:xfrm>
            <a:off x="7388906"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1"/>
          </a:solidFill>
        </p:spPr>
        <p:txBody>
          <a:bodyPr wrap="square">
            <a:noAutofit/>
          </a:bodyPr>
          <a:lstStyle>
            <a:lvl1pPr marL="0" indent="0">
              <a:buNone/>
              <a:defRPr sz="2600"/>
            </a:lvl1pPr>
          </a:lstStyle>
          <a:p>
            <a:r>
              <a:rPr lang="nl-NL"/>
              <a:t>Afbeelding of icoon</a:t>
            </a:r>
          </a:p>
        </p:txBody>
      </p:sp>
      <p:sp>
        <p:nvSpPr>
          <p:cNvPr id="38" name="Tijdelijke aanduiding voor tekst 7">
            <a:extLst>
              <a:ext uri="{FF2B5EF4-FFF2-40B4-BE49-F238E27FC236}">
                <a16:creationId xmlns:a16="http://schemas.microsoft.com/office/drawing/2014/main" id="{62AEB584-B80C-DE43-AD48-677E4A8E3997}"/>
              </a:ext>
            </a:extLst>
          </p:cNvPr>
          <p:cNvSpPr>
            <a:spLocks noGrp="1"/>
          </p:cNvSpPr>
          <p:nvPr>
            <p:ph type="body" sz="quarter" idx="18" hasCustomPrompt="1"/>
          </p:nvPr>
        </p:nvSpPr>
        <p:spPr>
          <a:xfrm>
            <a:off x="7388907"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9" name="Tijdelijke aanduiding voor tekst 7">
            <a:extLst>
              <a:ext uri="{FF2B5EF4-FFF2-40B4-BE49-F238E27FC236}">
                <a16:creationId xmlns:a16="http://schemas.microsoft.com/office/drawing/2014/main" id="{B75C1BDD-220B-5046-90E4-75B924AA9DA4}"/>
              </a:ext>
            </a:extLst>
          </p:cNvPr>
          <p:cNvSpPr>
            <a:spLocks noGrp="1"/>
          </p:cNvSpPr>
          <p:nvPr>
            <p:ph type="body" sz="quarter" idx="19" hasCustomPrompt="1"/>
          </p:nvPr>
        </p:nvSpPr>
        <p:spPr>
          <a:xfrm>
            <a:off x="7388907" y="9800537"/>
            <a:ext cx="4237458" cy="22898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3" name="Tijdelijke aanduiding voor afbeelding 42">
            <a:extLst>
              <a:ext uri="{FF2B5EF4-FFF2-40B4-BE49-F238E27FC236}">
                <a16:creationId xmlns:a16="http://schemas.microsoft.com/office/drawing/2014/main" id="{0D5EBE4A-041E-D64D-88EE-D8287EFE8720}"/>
              </a:ext>
            </a:extLst>
          </p:cNvPr>
          <p:cNvSpPr>
            <a:spLocks noGrp="1"/>
          </p:cNvSpPr>
          <p:nvPr>
            <p:ph type="pic" sz="quarter" idx="20" hasCustomPrompt="1"/>
          </p:nvPr>
        </p:nvSpPr>
        <p:spPr>
          <a:xfrm>
            <a:off x="12744677"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3"/>
          </a:solidFill>
        </p:spPr>
        <p:txBody>
          <a:bodyPr wrap="square">
            <a:noAutofit/>
          </a:bodyPr>
          <a:lstStyle>
            <a:lvl1pPr marL="0" indent="0">
              <a:buNone/>
              <a:defRPr sz="2600"/>
            </a:lvl1pPr>
          </a:lstStyle>
          <a:p>
            <a:r>
              <a:rPr lang="nl-NL"/>
              <a:t>Afbeelding of icoon</a:t>
            </a:r>
          </a:p>
        </p:txBody>
      </p:sp>
      <p:sp>
        <p:nvSpPr>
          <p:cNvPr id="44" name="Tijdelijke aanduiding voor tekst 7">
            <a:extLst>
              <a:ext uri="{FF2B5EF4-FFF2-40B4-BE49-F238E27FC236}">
                <a16:creationId xmlns:a16="http://schemas.microsoft.com/office/drawing/2014/main" id="{2C274583-843B-7946-AD3E-9056D42432F3}"/>
              </a:ext>
            </a:extLst>
          </p:cNvPr>
          <p:cNvSpPr>
            <a:spLocks noGrp="1"/>
          </p:cNvSpPr>
          <p:nvPr>
            <p:ph type="body" sz="quarter" idx="21" hasCustomPrompt="1"/>
          </p:nvPr>
        </p:nvSpPr>
        <p:spPr>
          <a:xfrm>
            <a:off x="12744678"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5" name="Tijdelijke aanduiding voor tekst 7">
            <a:extLst>
              <a:ext uri="{FF2B5EF4-FFF2-40B4-BE49-F238E27FC236}">
                <a16:creationId xmlns:a16="http://schemas.microsoft.com/office/drawing/2014/main" id="{9C6A4EE4-A6CE-AE4D-936F-EAF0EB9E7200}"/>
              </a:ext>
            </a:extLst>
          </p:cNvPr>
          <p:cNvSpPr>
            <a:spLocks noGrp="1"/>
          </p:cNvSpPr>
          <p:nvPr>
            <p:ph type="body" sz="quarter" idx="22" hasCustomPrompt="1"/>
          </p:nvPr>
        </p:nvSpPr>
        <p:spPr>
          <a:xfrm>
            <a:off x="12744678" y="9800537"/>
            <a:ext cx="4237458" cy="22898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9" name="Tijdelijke aanduiding voor afbeelding 48">
            <a:extLst>
              <a:ext uri="{FF2B5EF4-FFF2-40B4-BE49-F238E27FC236}">
                <a16:creationId xmlns:a16="http://schemas.microsoft.com/office/drawing/2014/main" id="{B91DADEA-DFB9-4046-A54B-397FD64A896A}"/>
              </a:ext>
            </a:extLst>
          </p:cNvPr>
          <p:cNvSpPr>
            <a:spLocks noGrp="1"/>
          </p:cNvSpPr>
          <p:nvPr>
            <p:ph type="pic" sz="quarter" idx="23" hasCustomPrompt="1"/>
          </p:nvPr>
        </p:nvSpPr>
        <p:spPr>
          <a:xfrm>
            <a:off x="18025803"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6"/>
          </a:solidFill>
        </p:spPr>
        <p:txBody>
          <a:bodyPr wrap="square">
            <a:noAutofit/>
          </a:bodyPr>
          <a:lstStyle>
            <a:lvl1pPr marL="0" indent="0">
              <a:buNone/>
              <a:defRPr sz="2600"/>
            </a:lvl1pPr>
          </a:lstStyle>
          <a:p>
            <a:r>
              <a:rPr lang="nl-NL"/>
              <a:t>Afbeelding of icoon</a:t>
            </a:r>
          </a:p>
        </p:txBody>
      </p:sp>
      <p:sp>
        <p:nvSpPr>
          <p:cNvPr id="50" name="Tijdelijke aanduiding voor tekst 7">
            <a:extLst>
              <a:ext uri="{FF2B5EF4-FFF2-40B4-BE49-F238E27FC236}">
                <a16:creationId xmlns:a16="http://schemas.microsoft.com/office/drawing/2014/main" id="{EAC4A8BD-8184-2048-9657-8297AFC854DA}"/>
              </a:ext>
            </a:extLst>
          </p:cNvPr>
          <p:cNvSpPr>
            <a:spLocks noGrp="1"/>
          </p:cNvSpPr>
          <p:nvPr>
            <p:ph type="body" sz="quarter" idx="24" hasCustomPrompt="1"/>
          </p:nvPr>
        </p:nvSpPr>
        <p:spPr>
          <a:xfrm>
            <a:off x="18025804"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51" name="Tijdelijke aanduiding voor tekst 7">
            <a:extLst>
              <a:ext uri="{FF2B5EF4-FFF2-40B4-BE49-F238E27FC236}">
                <a16:creationId xmlns:a16="http://schemas.microsoft.com/office/drawing/2014/main" id="{8CB472A3-BB3F-EC48-92EC-8FF03D5B8FC8}"/>
              </a:ext>
            </a:extLst>
          </p:cNvPr>
          <p:cNvSpPr>
            <a:spLocks noGrp="1"/>
          </p:cNvSpPr>
          <p:nvPr>
            <p:ph type="body" sz="quarter" idx="25" hasCustomPrompt="1"/>
          </p:nvPr>
        </p:nvSpPr>
        <p:spPr>
          <a:xfrm>
            <a:off x="18025804" y="9800537"/>
            <a:ext cx="4237458" cy="22898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Tree>
    <p:extLst>
      <p:ext uri="{BB962C8B-B14F-4D97-AF65-F5344CB8AC3E}">
        <p14:creationId xmlns:p14="http://schemas.microsoft.com/office/powerpoint/2010/main" val="188655411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1AFC4039-EE58-9D4C-A13C-CFFB191A236D}"/>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9BAFD028-DD0A-4246-AF54-B1107DA11785}"/>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A2A88357-7845-7243-B4DE-E1F5E2886FC4}"/>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persoon, binnen, mensen, vrouw&#10;&#10;Automatisch gegenereerde beschrijving">
            <a:extLst>
              <a:ext uri="{FF2B5EF4-FFF2-40B4-BE49-F238E27FC236}">
                <a16:creationId xmlns:a16="http://schemas.microsoft.com/office/drawing/2014/main" id="{4264E4F9-C334-B044-BF8F-234D9317CB23}"/>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3504351523"/>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3x Foto's/Iconen+Tekst">
    <p:spTree>
      <p:nvGrpSpPr>
        <p:cNvPr id="1" name=""/>
        <p:cNvGrpSpPr/>
        <p:nvPr/>
      </p:nvGrpSpPr>
      <p:grpSpPr>
        <a:xfrm>
          <a:off x="0" y="0"/>
          <a:ext cx="0" cy="0"/>
          <a:chOff x="0" y="0"/>
          <a:chExt cx="0" cy="0"/>
        </a:xfrm>
      </p:grpSpPr>
      <p:sp>
        <p:nvSpPr>
          <p:cNvPr id="23" name="Tijdelijke aanduiding voor afbeelding 22">
            <a:extLst>
              <a:ext uri="{FF2B5EF4-FFF2-40B4-BE49-F238E27FC236}">
                <a16:creationId xmlns:a16="http://schemas.microsoft.com/office/drawing/2014/main" id="{B6645467-3E11-084C-8774-2AB7BE49BD3F}"/>
              </a:ext>
            </a:extLst>
          </p:cNvPr>
          <p:cNvSpPr>
            <a:spLocks noGrp="1"/>
          </p:cNvSpPr>
          <p:nvPr>
            <p:ph type="pic" sz="quarter" idx="10" hasCustomPrompt="1"/>
          </p:nvPr>
        </p:nvSpPr>
        <p:spPr>
          <a:xfrm>
            <a:off x="4791345"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1"/>
          </a:solidFill>
        </p:spPr>
        <p:txBody>
          <a:bodyPr wrap="square">
            <a:noAutofit/>
          </a:bodyPr>
          <a:lstStyle>
            <a:lvl1pPr marL="0" indent="0">
              <a:buNone/>
              <a:defRPr sz="2600"/>
            </a:lvl1pPr>
          </a:lstStyle>
          <a:p>
            <a:r>
              <a:rPr lang="nl-NL"/>
              <a:t>Afbeelding of icoon</a:t>
            </a:r>
          </a:p>
        </p:txBody>
      </p:sp>
      <p:sp>
        <p:nvSpPr>
          <p:cNvPr id="24" name="Tijdelijke aanduiding voor tekst 7">
            <a:extLst>
              <a:ext uri="{FF2B5EF4-FFF2-40B4-BE49-F238E27FC236}">
                <a16:creationId xmlns:a16="http://schemas.microsoft.com/office/drawing/2014/main" id="{B2906801-42C7-7F40-B737-9C8BEC5A4D8B}"/>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1" name="Tijdelijke aanduiding voor tekst 7">
            <a:extLst>
              <a:ext uri="{FF2B5EF4-FFF2-40B4-BE49-F238E27FC236}">
                <a16:creationId xmlns:a16="http://schemas.microsoft.com/office/drawing/2014/main" id="{967F166B-844C-3042-AB86-273FD363C525}"/>
              </a:ext>
            </a:extLst>
          </p:cNvPr>
          <p:cNvSpPr>
            <a:spLocks noGrp="1"/>
          </p:cNvSpPr>
          <p:nvPr>
            <p:ph type="body" sz="quarter" idx="15" hasCustomPrompt="1"/>
          </p:nvPr>
        </p:nvSpPr>
        <p:spPr>
          <a:xfrm>
            <a:off x="4791346"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2" name="Tijdelijke aanduiding voor tekst 7">
            <a:extLst>
              <a:ext uri="{FF2B5EF4-FFF2-40B4-BE49-F238E27FC236}">
                <a16:creationId xmlns:a16="http://schemas.microsoft.com/office/drawing/2014/main" id="{1F65F88A-D718-7842-93A8-12B1529FF1A9}"/>
              </a:ext>
            </a:extLst>
          </p:cNvPr>
          <p:cNvSpPr>
            <a:spLocks noGrp="1"/>
          </p:cNvSpPr>
          <p:nvPr>
            <p:ph type="body" sz="quarter" idx="16" hasCustomPrompt="1"/>
          </p:nvPr>
        </p:nvSpPr>
        <p:spPr>
          <a:xfrm>
            <a:off x="4791346" y="9800537"/>
            <a:ext cx="4237458" cy="23406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7" name="Tijdelijke aanduiding voor afbeelding 36">
            <a:extLst>
              <a:ext uri="{FF2B5EF4-FFF2-40B4-BE49-F238E27FC236}">
                <a16:creationId xmlns:a16="http://schemas.microsoft.com/office/drawing/2014/main" id="{70EF17BD-8709-D24C-9101-9DD1671EBBF6}"/>
              </a:ext>
            </a:extLst>
          </p:cNvPr>
          <p:cNvSpPr>
            <a:spLocks noGrp="1"/>
          </p:cNvSpPr>
          <p:nvPr>
            <p:ph type="pic" sz="quarter" idx="17" hasCustomPrompt="1"/>
          </p:nvPr>
        </p:nvSpPr>
        <p:spPr>
          <a:xfrm>
            <a:off x="10072471"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1"/>
          </a:solidFill>
        </p:spPr>
        <p:txBody>
          <a:bodyPr wrap="square">
            <a:noAutofit/>
          </a:bodyPr>
          <a:lstStyle>
            <a:lvl1pPr marL="0" indent="0">
              <a:buNone/>
              <a:defRPr sz="2600"/>
            </a:lvl1pPr>
          </a:lstStyle>
          <a:p>
            <a:r>
              <a:rPr lang="nl-NL"/>
              <a:t>Afbeelding of icoon</a:t>
            </a:r>
          </a:p>
        </p:txBody>
      </p:sp>
      <p:sp>
        <p:nvSpPr>
          <p:cNvPr id="38" name="Tijdelijke aanduiding voor tekst 7">
            <a:extLst>
              <a:ext uri="{FF2B5EF4-FFF2-40B4-BE49-F238E27FC236}">
                <a16:creationId xmlns:a16="http://schemas.microsoft.com/office/drawing/2014/main" id="{62AEB584-B80C-DE43-AD48-677E4A8E3997}"/>
              </a:ext>
            </a:extLst>
          </p:cNvPr>
          <p:cNvSpPr>
            <a:spLocks noGrp="1"/>
          </p:cNvSpPr>
          <p:nvPr>
            <p:ph type="body" sz="quarter" idx="18" hasCustomPrompt="1"/>
          </p:nvPr>
        </p:nvSpPr>
        <p:spPr>
          <a:xfrm>
            <a:off x="10072472"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9" name="Tijdelijke aanduiding voor tekst 7">
            <a:extLst>
              <a:ext uri="{FF2B5EF4-FFF2-40B4-BE49-F238E27FC236}">
                <a16:creationId xmlns:a16="http://schemas.microsoft.com/office/drawing/2014/main" id="{B75C1BDD-220B-5046-90E4-75B924AA9DA4}"/>
              </a:ext>
            </a:extLst>
          </p:cNvPr>
          <p:cNvSpPr>
            <a:spLocks noGrp="1"/>
          </p:cNvSpPr>
          <p:nvPr>
            <p:ph type="body" sz="quarter" idx="19" hasCustomPrompt="1"/>
          </p:nvPr>
        </p:nvSpPr>
        <p:spPr>
          <a:xfrm>
            <a:off x="10072472" y="9800537"/>
            <a:ext cx="4237458" cy="23406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3" name="Tijdelijke aanduiding voor afbeelding 42">
            <a:extLst>
              <a:ext uri="{FF2B5EF4-FFF2-40B4-BE49-F238E27FC236}">
                <a16:creationId xmlns:a16="http://schemas.microsoft.com/office/drawing/2014/main" id="{0D5EBE4A-041E-D64D-88EE-D8287EFE8720}"/>
              </a:ext>
            </a:extLst>
          </p:cNvPr>
          <p:cNvSpPr>
            <a:spLocks noGrp="1"/>
          </p:cNvSpPr>
          <p:nvPr>
            <p:ph type="pic" sz="quarter" idx="20" hasCustomPrompt="1"/>
          </p:nvPr>
        </p:nvSpPr>
        <p:spPr>
          <a:xfrm>
            <a:off x="15428242"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3"/>
          </a:solidFill>
        </p:spPr>
        <p:txBody>
          <a:bodyPr wrap="square">
            <a:noAutofit/>
          </a:bodyPr>
          <a:lstStyle>
            <a:lvl1pPr marL="0" indent="0">
              <a:buNone/>
              <a:defRPr sz="2600"/>
            </a:lvl1pPr>
          </a:lstStyle>
          <a:p>
            <a:r>
              <a:rPr lang="nl-NL"/>
              <a:t>Afbeelding of icoon</a:t>
            </a:r>
          </a:p>
        </p:txBody>
      </p:sp>
      <p:sp>
        <p:nvSpPr>
          <p:cNvPr id="44" name="Tijdelijke aanduiding voor tekst 7">
            <a:extLst>
              <a:ext uri="{FF2B5EF4-FFF2-40B4-BE49-F238E27FC236}">
                <a16:creationId xmlns:a16="http://schemas.microsoft.com/office/drawing/2014/main" id="{2C274583-843B-7946-AD3E-9056D42432F3}"/>
              </a:ext>
            </a:extLst>
          </p:cNvPr>
          <p:cNvSpPr>
            <a:spLocks noGrp="1"/>
          </p:cNvSpPr>
          <p:nvPr>
            <p:ph type="body" sz="quarter" idx="21" hasCustomPrompt="1"/>
          </p:nvPr>
        </p:nvSpPr>
        <p:spPr>
          <a:xfrm>
            <a:off x="15428243"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5" name="Tijdelijke aanduiding voor tekst 7">
            <a:extLst>
              <a:ext uri="{FF2B5EF4-FFF2-40B4-BE49-F238E27FC236}">
                <a16:creationId xmlns:a16="http://schemas.microsoft.com/office/drawing/2014/main" id="{9C6A4EE4-A6CE-AE4D-936F-EAF0EB9E7200}"/>
              </a:ext>
            </a:extLst>
          </p:cNvPr>
          <p:cNvSpPr>
            <a:spLocks noGrp="1"/>
          </p:cNvSpPr>
          <p:nvPr>
            <p:ph type="body" sz="quarter" idx="22" hasCustomPrompt="1"/>
          </p:nvPr>
        </p:nvSpPr>
        <p:spPr>
          <a:xfrm>
            <a:off x="15428243" y="9800537"/>
            <a:ext cx="4237458" cy="23406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Tree>
    <p:extLst>
      <p:ext uri="{BB962C8B-B14F-4D97-AF65-F5344CB8AC3E}">
        <p14:creationId xmlns:p14="http://schemas.microsoft.com/office/powerpoint/2010/main" val="356543988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Sub+5x Structuur+Tekst">
    <p:spTree>
      <p:nvGrpSpPr>
        <p:cNvPr id="1" name=""/>
        <p:cNvGrpSpPr/>
        <p:nvPr/>
      </p:nvGrpSpPr>
      <p:grpSpPr>
        <a:xfrm>
          <a:off x="0" y="0"/>
          <a:ext cx="0" cy="0"/>
          <a:chOff x="0" y="0"/>
          <a:chExt cx="0" cy="0"/>
        </a:xfrm>
      </p:grpSpPr>
      <p:sp>
        <p:nvSpPr>
          <p:cNvPr id="7" name="Lijn">
            <a:extLst>
              <a:ext uri="{FF2B5EF4-FFF2-40B4-BE49-F238E27FC236}">
                <a16:creationId xmlns:a16="http://schemas.microsoft.com/office/drawing/2014/main" id="{7DBE75D3-0303-344B-89BB-5740AEDE0FA1}"/>
              </a:ext>
            </a:extLst>
          </p:cNvPr>
          <p:cNvSpPr/>
          <p:nvPr userDrawn="1"/>
        </p:nvSpPr>
        <p:spPr>
          <a:xfrm>
            <a:off x="3836270" y="6476913"/>
            <a:ext cx="16761139" cy="2"/>
          </a:xfrm>
          <a:prstGeom prst="line">
            <a:avLst/>
          </a:prstGeom>
          <a:ln w="76200">
            <a:solidFill>
              <a:srgbClr val="D5D5D5"/>
            </a:solidFill>
            <a:miter/>
          </a:ln>
        </p:spPr>
        <p:txBody>
          <a:bodyPr lIns="45718" tIns="45718" rIns="45718" bIns="45718"/>
          <a:lstStyle/>
          <a:p>
            <a:endParaRPr/>
          </a:p>
        </p:txBody>
      </p:sp>
      <p:sp>
        <p:nvSpPr>
          <p:cNvPr id="8" name="Lijn">
            <a:extLst>
              <a:ext uri="{FF2B5EF4-FFF2-40B4-BE49-F238E27FC236}">
                <a16:creationId xmlns:a16="http://schemas.microsoft.com/office/drawing/2014/main" id="{610B42BE-0593-D54E-ABB5-D1A7161E15F4}"/>
              </a:ext>
            </a:extLst>
          </p:cNvPr>
          <p:cNvSpPr/>
          <p:nvPr userDrawn="1"/>
        </p:nvSpPr>
        <p:spPr>
          <a:xfrm>
            <a:off x="12216838" y="5097433"/>
            <a:ext cx="2" cy="1371602"/>
          </a:xfrm>
          <a:prstGeom prst="line">
            <a:avLst/>
          </a:prstGeom>
          <a:ln w="76200">
            <a:solidFill>
              <a:srgbClr val="D5D5D5"/>
            </a:solidFill>
            <a:miter/>
          </a:ln>
        </p:spPr>
        <p:txBody>
          <a:bodyPr lIns="45718" tIns="45718" rIns="45718" bIns="45718"/>
          <a:lstStyle/>
          <a:p>
            <a:endParaRPr/>
          </a:p>
        </p:txBody>
      </p:sp>
      <p:sp>
        <p:nvSpPr>
          <p:cNvPr id="33" name="Tijdelijke aanduiding voor tekst 7">
            <a:extLst>
              <a:ext uri="{FF2B5EF4-FFF2-40B4-BE49-F238E27FC236}">
                <a16:creationId xmlns:a16="http://schemas.microsoft.com/office/drawing/2014/main" id="{9A002CA1-2D97-9343-B4AD-A8F9CD0FB8DE}"/>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6" name="Tijdelijke aanduiding voor tekst 7">
            <a:extLst>
              <a:ext uri="{FF2B5EF4-FFF2-40B4-BE49-F238E27FC236}">
                <a16:creationId xmlns:a16="http://schemas.microsoft.com/office/drawing/2014/main" id="{586BC8C8-F00C-9B43-A2DA-A99FD95DAC9B}"/>
              </a:ext>
            </a:extLst>
          </p:cNvPr>
          <p:cNvSpPr>
            <a:spLocks noGrp="1"/>
          </p:cNvSpPr>
          <p:nvPr>
            <p:ph type="body" sz="quarter" idx="15" hasCustomPrompt="1"/>
          </p:nvPr>
        </p:nvSpPr>
        <p:spPr>
          <a:xfrm>
            <a:off x="2113893"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7" name="Tijdelijke aanduiding voor tekst 7">
            <a:extLst>
              <a:ext uri="{FF2B5EF4-FFF2-40B4-BE49-F238E27FC236}">
                <a16:creationId xmlns:a16="http://schemas.microsoft.com/office/drawing/2014/main" id="{DE9C78A3-226E-5D40-9868-6F6A3BCF6884}"/>
              </a:ext>
            </a:extLst>
          </p:cNvPr>
          <p:cNvSpPr>
            <a:spLocks noGrp="1"/>
          </p:cNvSpPr>
          <p:nvPr>
            <p:ph type="body" sz="quarter" idx="16" hasCustomPrompt="1"/>
          </p:nvPr>
        </p:nvSpPr>
        <p:spPr>
          <a:xfrm>
            <a:off x="2113893"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0" name="Tijdelijke aanduiding voor tekst 37">
            <a:extLst>
              <a:ext uri="{FF2B5EF4-FFF2-40B4-BE49-F238E27FC236}">
                <a16:creationId xmlns:a16="http://schemas.microsoft.com/office/drawing/2014/main" id="{C083A456-B889-3C4A-9F27-CAC07E5687B8}"/>
              </a:ext>
            </a:extLst>
          </p:cNvPr>
          <p:cNvSpPr>
            <a:spLocks noGrp="1"/>
          </p:cNvSpPr>
          <p:nvPr>
            <p:ph type="body" sz="quarter" idx="17" hasCustomPrompt="1"/>
          </p:nvPr>
        </p:nvSpPr>
        <p:spPr>
          <a:xfrm>
            <a:off x="6308863" y="3721100"/>
            <a:ext cx="11829951" cy="1371600"/>
          </a:xfrm>
          <a:prstGeom prst="rect">
            <a:avLst/>
          </a:prstGeom>
          <a:solidFill>
            <a:schemeClr val="bg1"/>
          </a:solidFill>
        </p:spPr>
        <p:txBody>
          <a:bodyPr anchor="ctr" anchorCtr="1"/>
          <a:lstStyle>
            <a:lvl1pPr marL="0" indent="0">
              <a:buNone/>
              <a:defRPr sz="4400" b="0" i="0">
                <a:solidFill>
                  <a:srgbClr val="FFFFFF"/>
                </a:solidFill>
                <a:latin typeface="Corbel" panose="020B0503020204020204" pitchFamily="34" charset="0"/>
              </a:defRPr>
            </a:lvl1pPr>
          </a:lstStyle>
          <a:p>
            <a:pPr lvl="0"/>
            <a:r>
              <a:rPr lang="nl-NL"/>
              <a:t>Titel</a:t>
            </a:r>
          </a:p>
        </p:txBody>
      </p:sp>
      <p:sp>
        <p:nvSpPr>
          <p:cNvPr id="43" name="Tijdelijke aanduiding voor tekst 7">
            <a:extLst>
              <a:ext uri="{FF2B5EF4-FFF2-40B4-BE49-F238E27FC236}">
                <a16:creationId xmlns:a16="http://schemas.microsoft.com/office/drawing/2014/main" id="{619DC2CD-CB8C-3549-BBF6-07F3A7076C8A}"/>
              </a:ext>
            </a:extLst>
          </p:cNvPr>
          <p:cNvSpPr>
            <a:spLocks noGrp="1"/>
          </p:cNvSpPr>
          <p:nvPr>
            <p:ph type="body" sz="quarter" idx="18" hasCustomPrompt="1"/>
          </p:nvPr>
        </p:nvSpPr>
        <p:spPr>
          <a:xfrm>
            <a:off x="6268450"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AE9363FE-B1B6-A24D-9A28-8FDD239C0137}"/>
              </a:ext>
            </a:extLst>
          </p:cNvPr>
          <p:cNvSpPr>
            <a:spLocks noGrp="1"/>
          </p:cNvSpPr>
          <p:nvPr>
            <p:ph type="body" sz="quarter" idx="19" hasCustomPrompt="1"/>
          </p:nvPr>
        </p:nvSpPr>
        <p:spPr>
          <a:xfrm>
            <a:off x="6268450"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tekst 7">
            <a:extLst>
              <a:ext uri="{FF2B5EF4-FFF2-40B4-BE49-F238E27FC236}">
                <a16:creationId xmlns:a16="http://schemas.microsoft.com/office/drawing/2014/main" id="{AFEECAA8-2A5F-2247-AC7E-37912A6D7EA7}"/>
              </a:ext>
            </a:extLst>
          </p:cNvPr>
          <p:cNvSpPr>
            <a:spLocks noGrp="1"/>
          </p:cNvSpPr>
          <p:nvPr>
            <p:ph type="body" sz="quarter" idx="20" hasCustomPrompt="1"/>
          </p:nvPr>
        </p:nvSpPr>
        <p:spPr>
          <a:xfrm>
            <a:off x="10482641"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6" name="Tijdelijke aanduiding voor tekst 7">
            <a:extLst>
              <a:ext uri="{FF2B5EF4-FFF2-40B4-BE49-F238E27FC236}">
                <a16:creationId xmlns:a16="http://schemas.microsoft.com/office/drawing/2014/main" id="{855E03AE-ABA3-8047-8431-23331B009C85}"/>
              </a:ext>
            </a:extLst>
          </p:cNvPr>
          <p:cNvSpPr>
            <a:spLocks noGrp="1"/>
          </p:cNvSpPr>
          <p:nvPr>
            <p:ph type="body" sz="quarter" idx="21" hasCustomPrompt="1"/>
          </p:nvPr>
        </p:nvSpPr>
        <p:spPr>
          <a:xfrm>
            <a:off x="10482641"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7" name="Tijdelijke aanduiding voor tekst 7">
            <a:extLst>
              <a:ext uri="{FF2B5EF4-FFF2-40B4-BE49-F238E27FC236}">
                <a16:creationId xmlns:a16="http://schemas.microsoft.com/office/drawing/2014/main" id="{B92FB160-1B16-3F4D-8626-767BE28DBF46}"/>
              </a:ext>
            </a:extLst>
          </p:cNvPr>
          <p:cNvSpPr>
            <a:spLocks noGrp="1"/>
          </p:cNvSpPr>
          <p:nvPr>
            <p:ph type="body" sz="quarter" idx="22" hasCustomPrompt="1"/>
          </p:nvPr>
        </p:nvSpPr>
        <p:spPr>
          <a:xfrm>
            <a:off x="14637198"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8" name="Tijdelijke aanduiding voor tekst 7">
            <a:extLst>
              <a:ext uri="{FF2B5EF4-FFF2-40B4-BE49-F238E27FC236}">
                <a16:creationId xmlns:a16="http://schemas.microsoft.com/office/drawing/2014/main" id="{47527D7D-0FD9-5746-BE97-B3BA70609D7B}"/>
              </a:ext>
            </a:extLst>
          </p:cNvPr>
          <p:cNvSpPr>
            <a:spLocks noGrp="1"/>
          </p:cNvSpPr>
          <p:nvPr>
            <p:ph type="body" sz="quarter" idx="23" hasCustomPrompt="1"/>
          </p:nvPr>
        </p:nvSpPr>
        <p:spPr>
          <a:xfrm>
            <a:off x="14637198"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9" name="Tijdelijke aanduiding voor tekst 7">
            <a:extLst>
              <a:ext uri="{FF2B5EF4-FFF2-40B4-BE49-F238E27FC236}">
                <a16:creationId xmlns:a16="http://schemas.microsoft.com/office/drawing/2014/main" id="{307D94D4-7A99-6B43-A1FE-C6C80848D783}"/>
              </a:ext>
            </a:extLst>
          </p:cNvPr>
          <p:cNvSpPr>
            <a:spLocks noGrp="1"/>
          </p:cNvSpPr>
          <p:nvPr>
            <p:ph type="body" sz="quarter" idx="24" hasCustomPrompt="1"/>
          </p:nvPr>
        </p:nvSpPr>
        <p:spPr>
          <a:xfrm>
            <a:off x="18811633"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50" name="Tijdelijke aanduiding voor tekst 7">
            <a:extLst>
              <a:ext uri="{FF2B5EF4-FFF2-40B4-BE49-F238E27FC236}">
                <a16:creationId xmlns:a16="http://schemas.microsoft.com/office/drawing/2014/main" id="{9867C22A-E777-4049-A2D6-9C3025177C51}"/>
              </a:ext>
            </a:extLst>
          </p:cNvPr>
          <p:cNvSpPr>
            <a:spLocks noGrp="1"/>
          </p:cNvSpPr>
          <p:nvPr>
            <p:ph type="body" sz="quarter" idx="25" hasCustomPrompt="1"/>
          </p:nvPr>
        </p:nvSpPr>
        <p:spPr>
          <a:xfrm>
            <a:off x="18811633"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57" name="Tijdelijke aanduiding voor afbeelding 51">
            <a:extLst>
              <a:ext uri="{FF2B5EF4-FFF2-40B4-BE49-F238E27FC236}">
                <a16:creationId xmlns:a16="http://schemas.microsoft.com/office/drawing/2014/main" id="{1D140788-4AEB-2644-81A8-A9EFB67EF050}"/>
              </a:ext>
            </a:extLst>
          </p:cNvPr>
          <p:cNvSpPr>
            <a:spLocks noGrp="1"/>
          </p:cNvSpPr>
          <p:nvPr>
            <p:ph type="pic" sz="quarter" idx="26" hasCustomPrompt="1"/>
          </p:nvPr>
        </p:nvSpPr>
        <p:spPr>
          <a:xfrm>
            <a:off x="2134428" y="7295133"/>
            <a:ext cx="3481094" cy="2540000"/>
          </a:xfrm>
          <a:prstGeom prst="rect">
            <a:avLst/>
          </a:prstGeom>
          <a:solidFill>
            <a:schemeClr val="accent1"/>
          </a:solidFill>
        </p:spPr>
        <p:txBody>
          <a:bodyPr/>
          <a:lstStyle>
            <a:lvl1pPr>
              <a:defRPr sz="2600"/>
            </a:lvl1pPr>
          </a:lstStyle>
          <a:p>
            <a:r>
              <a:rPr lang="nl-NL"/>
              <a:t>Afbeelding of icoon</a:t>
            </a:r>
          </a:p>
        </p:txBody>
      </p:sp>
      <p:sp>
        <p:nvSpPr>
          <p:cNvPr id="58" name="Tijdelijke aanduiding voor afbeelding 51">
            <a:extLst>
              <a:ext uri="{FF2B5EF4-FFF2-40B4-BE49-F238E27FC236}">
                <a16:creationId xmlns:a16="http://schemas.microsoft.com/office/drawing/2014/main" id="{BA91EA84-870C-9B4F-BB95-6A1D46893F0D}"/>
              </a:ext>
            </a:extLst>
          </p:cNvPr>
          <p:cNvSpPr>
            <a:spLocks noGrp="1"/>
          </p:cNvSpPr>
          <p:nvPr>
            <p:ph type="pic" sz="quarter" idx="27" hasCustomPrompt="1"/>
          </p:nvPr>
        </p:nvSpPr>
        <p:spPr>
          <a:xfrm>
            <a:off x="6308863"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59" name="Tijdelijke aanduiding voor afbeelding 51">
            <a:extLst>
              <a:ext uri="{FF2B5EF4-FFF2-40B4-BE49-F238E27FC236}">
                <a16:creationId xmlns:a16="http://schemas.microsoft.com/office/drawing/2014/main" id="{5A3EE07F-3992-D649-9ECA-1A892163F42A}"/>
              </a:ext>
            </a:extLst>
          </p:cNvPr>
          <p:cNvSpPr>
            <a:spLocks noGrp="1"/>
          </p:cNvSpPr>
          <p:nvPr>
            <p:ph type="pic" sz="quarter" idx="28" hasCustomPrompt="1"/>
          </p:nvPr>
        </p:nvSpPr>
        <p:spPr>
          <a:xfrm>
            <a:off x="10463419"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0" name="Tijdelijke aanduiding voor afbeelding 51">
            <a:extLst>
              <a:ext uri="{FF2B5EF4-FFF2-40B4-BE49-F238E27FC236}">
                <a16:creationId xmlns:a16="http://schemas.microsoft.com/office/drawing/2014/main" id="{0900A695-0CBE-CE41-9BC9-89890A5C694A}"/>
              </a:ext>
            </a:extLst>
          </p:cNvPr>
          <p:cNvSpPr>
            <a:spLocks noGrp="1"/>
          </p:cNvSpPr>
          <p:nvPr>
            <p:ph type="pic" sz="quarter" idx="29" hasCustomPrompt="1"/>
          </p:nvPr>
        </p:nvSpPr>
        <p:spPr>
          <a:xfrm>
            <a:off x="14657732"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1" name="Tijdelijke aanduiding voor afbeelding 51">
            <a:extLst>
              <a:ext uri="{FF2B5EF4-FFF2-40B4-BE49-F238E27FC236}">
                <a16:creationId xmlns:a16="http://schemas.microsoft.com/office/drawing/2014/main" id="{11F5C5C0-E826-8544-8EA4-596C668F7DF4}"/>
              </a:ext>
            </a:extLst>
          </p:cNvPr>
          <p:cNvSpPr>
            <a:spLocks noGrp="1"/>
          </p:cNvSpPr>
          <p:nvPr>
            <p:ph type="pic" sz="quarter" idx="30" hasCustomPrompt="1"/>
          </p:nvPr>
        </p:nvSpPr>
        <p:spPr>
          <a:xfrm>
            <a:off x="18812289"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3" name="Lijn">
            <a:extLst>
              <a:ext uri="{FF2B5EF4-FFF2-40B4-BE49-F238E27FC236}">
                <a16:creationId xmlns:a16="http://schemas.microsoft.com/office/drawing/2014/main" id="{D8F6E4AC-E6D7-C742-85A1-CED2C6814315}"/>
              </a:ext>
            </a:extLst>
          </p:cNvPr>
          <p:cNvSpPr/>
          <p:nvPr userDrawn="1"/>
        </p:nvSpPr>
        <p:spPr>
          <a:xfrm>
            <a:off x="3808335" y="6469035"/>
            <a:ext cx="0" cy="815008"/>
          </a:xfrm>
          <a:prstGeom prst="line">
            <a:avLst/>
          </a:prstGeom>
          <a:ln w="76200">
            <a:solidFill>
              <a:srgbClr val="D5D5D5"/>
            </a:solidFill>
            <a:miter/>
          </a:ln>
        </p:spPr>
        <p:txBody>
          <a:bodyPr lIns="45718" tIns="45718" rIns="45718" bIns="45718"/>
          <a:lstStyle/>
          <a:p>
            <a:endParaRPr/>
          </a:p>
        </p:txBody>
      </p:sp>
      <p:sp>
        <p:nvSpPr>
          <p:cNvPr id="64" name="Lijn">
            <a:extLst>
              <a:ext uri="{FF2B5EF4-FFF2-40B4-BE49-F238E27FC236}">
                <a16:creationId xmlns:a16="http://schemas.microsoft.com/office/drawing/2014/main" id="{BFAC6130-B6C2-1C47-B9AA-70C1B63CE72A}"/>
              </a:ext>
            </a:extLst>
          </p:cNvPr>
          <p:cNvSpPr/>
          <p:nvPr userDrawn="1"/>
        </p:nvSpPr>
        <p:spPr>
          <a:xfrm>
            <a:off x="8062283" y="6469035"/>
            <a:ext cx="0" cy="815008"/>
          </a:xfrm>
          <a:prstGeom prst="line">
            <a:avLst/>
          </a:prstGeom>
          <a:ln w="76200">
            <a:solidFill>
              <a:srgbClr val="D5D5D5"/>
            </a:solidFill>
            <a:miter/>
          </a:ln>
        </p:spPr>
        <p:txBody>
          <a:bodyPr lIns="45718" tIns="45718" rIns="45718" bIns="45718"/>
          <a:lstStyle/>
          <a:p>
            <a:endParaRPr/>
          </a:p>
        </p:txBody>
      </p:sp>
      <p:sp>
        <p:nvSpPr>
          <p:cNvPr id="65" name="Lijn">
            <a:extLst>
              <a:ext uri="{FF2B5EF4-FFF2-40B4-BE49-F238E27FC236}">
                <a16:creationId xmlns:a16="http://schemas.microsoft.com/office/drawing/2014/main" id="{2E101D3E-5765-7D4D-A233-7847CDDEB914}"/>
              </a:ext>
            </a:extLst>
          </p:cNvPr>
          <p:cNvSpPr/>
          <p:nvPr userDrawn="1"/>
        </p:nvSpPr>
        <p:spPr>
          <a:xfrm>
            <a:off x="12236717" y="6469035"/>
            <a:ext cx="0" cy="815008"/>
          </a:xfrm>
          <a:prstGeom prst="line">
            <a:avLst/>
          </a:prstGeom>
          <a:ln w="76200">
            <a:solidFill>
              <a:srgbClr val="D5D5D5"/>
            </a:solidFill>
            <a:miter/>
          </a:ln>
        </p:spPr>
        <p:txBody>
          <a:bodyPr lIns="45718" tIns="45718" rIns="45718" bIns="45718"/>
          <a:lstStyle/>
          <a:p>
            <a:endParaRPr/>
          </a:p>
        </p:txBody>
      </p:sp>
      <p:sp>
        <p:nvSpPr>
          <p:cNvPr id="66" name="Lijn">
            <a:extLst>
              <a:ext uri="{FF2B5EF4-FFF2-40B4-BE49-F238E27FC236}">
                <a16:creationId xmlns:a16="http://schemas.microsoft.com/office/drawing/2014/main" id="{8BA92E81-1364-E342-871F-AAE2548A7D44}"/>
              </a:ext>
            </a:extLst>
          </p:cNvPr>
          <p:cNvSpPr/>
          <p:nvPr userDrawn="1"/>
        </p:nvSpPr>
        <p:spPr>
          <a:xfrm>
            <a:off x="16411152" y="6469035"/>
            <a:ext cx="0" cy="815008"/>
          </a:xfrm>
          <a:prstGeom prst="line">
            <a:avLst/>
          </a:prstGeom>
          <a:ln w="76200">
            <a:solidFill>
              <a:srgbClr val="D5D5D5"/>
            </a:solidFill>
            <a:miter/>
          </a:ln>
        </p:spPr>
        <p:txBody>
          <a:bodyPr lIns="45718" tIns="45718" rIns="45718" bIns="45718"/>
          <a:lstStyle/>
          <a:p>
            <a:endParaRPr/>
          </a:p>
        </p:txBody>
      </p:sp>
      <p:sp>
        <p:nvSpPr>
          <p:cNvPr id="67" name="Lijn">
            <a:extLst>
              <a:ext uri="{FF2B5EF4-FFF2-40B4-BE49-F238E27FC236}">
                <a16:creationId xmlns:a16="http://schemas.microsoft.com/office/drawing/2014/main" id="{AACA43DC-AA72-5F43-87B9-13259EC7EE84}"/>
              </a:ext>
            </a:extLst>
          </p:cNvPr>
          <p:cNvSpPr/>
          <p:nvPr userDrawn="1"/>
        </p:nvSpPr>
        <p:spPr>
          <a:xfrm>
            <a:off x="20565708" y="6469035"/>
            <a:ext cx="0" cy="815008"/>
          </a:xfrm>
          <a:prstGeom prst="line">
            <a:avLst/>
          </a:prstGeom>
          <a:ln w="76200">
            <a:solidFill>
              <a:srgbClr val="D5D5D5"/>
            </a:solidFill>
            <a:miter/>
          </a:ln>
        </p:spPr>
        <p:txBody>
          <a:bodyPr lIns="45718" tIns="45718" rIns="45718" bIns="45718"/>
          <a:lstStyle/>
          <a:p>
            <a:endParaRPr/>
          </a:p>
        </p:txBody>
      </p:sp>
    </p:spTree>
    <p:extLst>
      <p:ext uri="{BB962C8B-B14F-4D97-AF65-F5344CB8AC3E}">
        <p14:creationId xmlns:p14="http://schemas.microsoft.com/office/powerpoint/2010/main" val="224027383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Sub+4x Structuur +Tekst">
    <p:spTree>
      <p:nvGrpSpPr>
        <p:cNvPr id="1" name=""/>
        <p:cNvGrpSpPr/>
        <p:nvPr/>
      </p:nvGrpSpPr>
      <p:grpSpPr>
        <a:xfrm>
          <a:off x="0" y="0"/>
          <a:ext cx="0" cy="0"/>
          <a:chOff x="0" y="0"/>
          <a:chExt cx="0" cy="0"/>
        </a:xfrm>
      </p:grpSpPr>
      <p:sp>
        <p:nvSpPr>
          <p:cNvPr id="7" name="Lijn">
            <a:extLst>
              <a:ext uri="{FF2B5EF4-FFF2-40B4-BE49-F238E27FC236}">
                <a16:creationId xmlns:a16="http://schemas.microsoft.com/office/drawing/2014/main" id="{7DBE75D3-0303-344B-89BB-5740AEDE0FA1}"/>
              </a:ext>
            </a:extLst>
          </p:cNvPr>
          <p:cNvSpPr/>
          <p:nvPr userDrawn="1"/>
        </p:nvSpPr>
        <p:spPr>
          <a:xfrm>
            <a:off x="5975066" y="6476915"/>
            <a:ext cx="12602817" cy="0"/>
          </a:xfrm>
          <a:prstGeom prst="line">
            <a:avLst/>
          </a:prstGeom>
          <a:ln w="76200">
            <a:solidFill>
              <a:srgbClr val="D5D5D5"/>
            </a:solidFill>
            <a:miter/>
          </a:ln>
        </p:spPr>
        <p:txBody>
          <a:bodyPr lIns="45718" tIns="45718" rIns="45718" bIns="45718"/>
          <a:lstStyle/>
          <a:p>
            <a:endParaRPr/>
          </a:p>
        </p:txBody>
      </p:sp>
      <p:sp>
        <p:nvSpPr>
          <p:cNvPr id="8" name="Lijn">
            <a:extLst>
              <a:ext uri="{FF2B5EF4-FFF2-40B4-BE49-F238E27FC236}">
                <a16:creationId xmlns:a16="http://schemas.microsoft.com/office/drawing/2014/main" id="{610B42BE-0593-D54E-ABB5-D1A7161E15F4}"/>
              </a:ext>
            </a:extLst>
          </p:cNvPr>
          <p:cNvSpPr/>
          <p:nvPr userDrawn="1"/>
        </p:nvSpPr>
        <p:spPr>
          <a:xfrm>
            <a:off x="12216838" y="5097433"/>
            <a:ext cx="2" cy="1371602"/>
          </a:xfrm>
          <a:prstGeom prst="line">
            <a:avLst/>
          </a:prstGeom>
          <a:ln w="76200">
            <a:solidFill>
              <a:srgbClr val="D5D5D5"/>
            </a:solidFill>
            <a:miter/>
          </a:ln>
        </p:spPr>
        <p:txBody>
          <a:bodyPr lIns="45718" tIns="45718" rIns="45718" bIns="45718"/>
          <a:lstStyle/>
          <a:p>
            <a:endParaRPr/>
          </a:p>
        </p:txBody>
      </p:sp>
      <p:sp>
        <p:nvSpPr>
          <p:cNvPr id="33" name="Tijdelijke aanduiding voor tekst 7">
            <a:extLst>
              <a:ext uri="{FF2B5EF4-FFF2-40B4-BE49-F238E27FC236}">
                <a16:creationId xmlns:a16="http://schemas.microsoft.com/office/drawing/2014/main" id="{9A002CA1-2D97-9343-B4AD-A8F9CD0FB8DE}"/>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6" name="Tijdelijke aanduiding voor tekst 7">
            <a:extLst>
              <a:ext uri="{FF2B5EF4-FFF2-40B4-BE49-F238E27FC236}">
                <a16:creationId xmlns:a16="http://schemas.microsoft.com/office/drawing/2014/main" id="{586BC8C8-F00C-9B43-A2DA-A99FD95DAC9B}"/>
              </a:ext>
            </a:extLst>
          </p:cNvPr>
          <p:cNvSpPr>
            <a:spLocks noGrp="1"/>
          </p:cNvSpPr>
          <p:nvPr>
            <p:ph type="body" sz="quarter" idx="15" hasCustomPrompt="1"/>
          </p:nvPr>
        </p:nvSpPr>
        <p:spPr>
          <a:xfrm>
            <a:off x="4201111"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7" name="Tijdelijke aanduiding voor tekst 7">
            <a:extLst>
              <a:ext uri="{FF2B5EF4-FFF2-40B4-BE49-F238E27FC236}">
                <a16:creationId xmlns:a16="http://schemas.microsoft.com/office/drawing/2014/main" id="{DE9C78A3-226E-5D40-9868-6F6A3BCF6884}"/>
              </a:ext>
            </a:extLst>
          </p:cNvPr>
          <p:cNvSpPr>
            <a:spLocks noGrp="1"/>
          </p:cNvSpPr>
          <p:nvPr>
            <p:ph type="body" sz="quarter" idx="16" hasCustomPrompt="1"/>
          </p:nvPr>
        </p:nvSpPr>
        <p:spPr>
          <a:xfrm>
            <a:off x="4201111"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0" name="Tijdelijke aanduiding voor tekst 37">
            <a:extLst>
              <a:ext uri="{FF2B5EF4-FFF2-40B4-BE49-F238E27FC236}">
                <a16:creationId xmlns:a16="http://schemas.microsoft.com/office/drawing/2014/main" id="{C083A456-B889-3C4A-9F27-CAC07E5687B8}"/>
              </a:ext>
            </a:extLst>
          </p:cNvPr>
          <p:cNvSpPr>
            <a:spLocks noGrp="1"/>
          </p:cNvSpPr>
          <p:nvPr>
            <p:ph type="body" sz="quarter" idx="17" hasCustomPrompt="1"/>
          </p:nvPr>
        </p:nvSpPr>
        <p:spPr>
          <a:xfrm>
            <a:off x="6308863" y="3721100"/>
            <a:ext cx="11829951" cy="1371600"/>
          </a:xfrm>
          <a:prstGeom prst="rect">
            <a:avLst/>
          </a:prstGeom>
          <a:solidFill>
            <a:schemeClr val="bg1"/>
          </a:solidFill>
        </p:spPr>
        <p:txBody>
          <a:bodyPr anchor="ctr" anchorCtr="1"/>
          <a:lstStyle>
            <a:lvl1pPr marL="0" indent="0">
              <a:buNone/>
              <a:defRPr sz="4400" b="0" i="0">
                <a:solidFill>
                  <a:srgbClr val="FFFFFF"/>
                </a:solidFill>
                <a:latin typeface="Corbel" panose="020B0503020204020204" pitchFamily="34" charset="0"/>
              </a:defRPr>
            </a:lvl1pPr>
          </a:lstStyle>
          <a:p>
            <a:pPr lvl="0"/>
            <a:r>
              <a:rPr lang="nl-NL"/>
              <a:t>Titel</a:t>
            </a:r>
          </a:p>
        </p:txBody>
      </p:sp>
      <p:sp>
        <p:nvSpPr>
          <p:cNvPr id="43" name="Tijdelijke aanduiding voor tekst 7">
            <a:extLst>
              <a:ext uri="{FF2B5EF4-FFF2-40B4-BE49-F238E27FC236}">
                <a16:creationId xmlns:a16="http://schemas.microsoft.com/office/drawing/2014/main" id="{619DC2CD-CB8C-3549-BBF6-07F3A7076C8A}"/>
              </a:ext>
            </a:extLst>
          </p:cNvPr>
          <p:cNvSpPr>
            <a:spLocks noGrp="1"/>
          </p:cNvSpPr>
          <p:nvPr>
            <p:ph type="body" sz="quarter" idx="18" hasCustomPrompt="1"/>
          </p:nvPr>
        </p:nvSpPr>
        <p:spPr>
          <a:xfrm>
            <a:off x="8355668"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AE9363FE-B1B6-A24D-9A28-8FDD239C0137}"/>
              </a:ext>
            </a:extLst>
          </p:cNvPr>
          <p:cNvSpPr>
            <a:spLocks noGrp="1"/>
          </p:cNvSpPr>
          <p:nvPr>
            <p:ph type="body" sz="quarter" idx="19" hasCustomPrompt="1"/>
          </p:nvPr>
        </p:nvSpPr>
        <p:spPr>
          <a:xfrm>
            <a:off x="8355668"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tekst 7">
            <a:extLst>
              <a:ext uri="{FF2B5EF4-FFF2-40B4-BE49-F238E27FC236}">
                <a16:creationId xmlns:a16="http://schemas.microsoft.com/office/drawing/2014/main" id="{AFEECAA8-2A5F-2247-AC7E-37912A6D7EA7}"/>
              </a:ext>
            </a:extLst>
          </p:cNvPr>
          <p:cNvSpPr>
            <a:spLocks noGrp="1"/>
          </p:cNvSpPr>
          <p:nvPr>
            <p:ph type="body" sz="quarter" idx="20" hasCustomPrompt="1"/>
          </p:nvPr>
        </p:nvSpPr>
        <p:spPr>
          <a:xfrm>
            <a:off x="12569859"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6" name="Tijdelijke aanduiding voor tekst 7">
            <a:extLst>
              <a:ext uri="{FF2B5EF4-FFF2-40B4-BE49-F238E27FC236}">
                <a16:creationId xmlns:a16="http://schemas.microsoft.com/office/drawing/2014/main" id="{855E03AE-ABA3-8047-8431-23331B009C85}"/>
              </a:ext>
            </a:extLst>
          </p:cNvPr>
          <p:cNvSpPr>
            <a:spLocks noGrp="1"/>
          </p:cNvSpPr>
          <p:nvPr>
            <p:ph type="body" sz="quarter" idx="21" hasCustomPrompt="1"/>
          </p:nvPr>
        </p:nvSpPr>
        <p:spPr>
          <a:xfrm>
            <a:off x="12569859"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7" name="Tijdelijke aanduiding voor tekst 7">
            <a:extLst>
              <a:ext uri="{FF2B5EF4-FFF2-40B4-BE49-F238E27FC236}">
                <a16:creationId xmlns:a16="http://schemas.microsoft.com/office/drawing/2014/main" id="{B92FB160-1B16-3F4D-8626-767BE28DBF46}"/>
              </a:ext>
            </a:extLst>
          </p:cNvPr>
          <p:cNvSpPr>
            <a:spLocks noGrp="1"/>
          </p:cNvSpPr>
          <p:nvPr>
            <p:ph type="body" sz="quarter" idx="22" hasCustomPrompt="1"/>
          </p:nvPr>
        </p:nvSpPr>
        <p:spPr>
          <a:xfrm>
            <a:off x="16724416"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8" name="Tijdelijke aanduiding voor tekst 7">
            <a:extLst>
              <a:ext uri="{FF2B5EF4-FFF2-40B4-BE49-F238E27FC236}">
                <a16:creationId xmlns:a16="http://schemas.microsoft.com/office/drawing/2014/main" id="{47527D7D-0FD9-5746-BE97-B3BA70609D7B}"/>
              </a:ext>
            </a:extLst>
          </p:cNvPr>
          <p:cNvSpPr>
            <a:spLocks noGrp="1"/>
          </p:cNvSpPr>
          <p:nvPr>
            <p:ph type="body" sz="quarter" idx="23" hasCustomPrompt="1"/>
          </p:nvPr>
        </p:nvSpPr>
        <p:spPr>
          <a:xfrm>
            <a:off x="16724416"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57" name="Tijdelijke aanduiding voor afbeelding 51">
            <a:extLst>
              <a:ext uri="{FF2B5EF4-FFF2-40B4-BE49-F238E27FC236}">
                <a16:creationId xmlns:a16="http://schemas.microsoft.com/office/drawing/2014/main" id="{1D140788-4AEB-2644-81A8-A9EFB67EF050}"/>
              </a:ext>
            </a:extLst>
          </p:cNvPr>
          <p:cNvSpPr>
            <a:spLocks noGrp="1"/>
          </p:cNvSpPr>
          <p:nvPr>
            <p:ph type="pic" sz="quarter" idx="26" hasCustomPrompt="1"/>
          </p:nvPr>
        </p:nvSpPr>
        <p:spPr>
          <a:xfrm>
            <a:off x="4221646"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58" name="Tijdelijke aanduiding voor afbeelding 51">
            <a:extLst>
              <a:ext uri="{FF2B5EF4-FFF2-40B4-BE49-F238E27FC236}">
                <a16:creationId xmlns:a16="http://schemas.microsoft.com/office/drawing/2014/main" id="{BA91EA84-870C-9B4F-BB95-6A1D46893F0D}"/>
              </a:ext>
            </a:extLst>
          </p:cNvPr>
          <p:cNvSpPr>
            <a:spLocks noGrp="1"/>
          </p:cNvSpPr>
          <p:nvPr>
            <p:ph type="pic" sz="quarter" idx="27" hasCustomPrompt="1"/>
          </p:nvPr>
        </p:nvSpPr>
        <p:spPr>
          <a:xfrm>
            <a:off x="8396081"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59" name="Tijdelijke aanduiding voor afbeelding 51">
            <a:extLst>
              <a:ext uri="{FF2B5EF4-FFF2-40B4-BE49-F238E27FC236}">
                <a16:creationId xmlns:a16="http://schemas.microsoft.com/office/drawing/2014/main" id="{5A3EE07F-3992-D649-9ECA-1A892163F42A}"/>
              </a:ext>
            </a:extLst>
          </p:cNvPr>
          <p:cNvSpPr>
            <a:spLocks noGrp="1"/>
          </p:cNvSpPr>
          <p:nvPr>
            <p:ph type="pic" sz="quarter" idx="28" hasCustomPrompt="1"/>
          </p:nvPr>
        </p:nvSpPr>
        <p:spPr>
          <a:xfrm>
            <a:off x="12550637"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0" name="Tijdelijke aanduiding voor afbeelding 51">
            <a:extLst>
              <a:ext uri="{FF2B5EF4-FFF2-40B4-BE49-F238E27FC236}">
                <a16:creationId xmlns:a16="http://schemas.microsoft.com/office/drawing/2014/main" id="{0900A695-0CBE-CE41-9BC9-89890A5C694A}"/>
              </a:ext>
            </a:extLst>
          </p:cNvPr>
          <p:cNvSpPr>
            <a:spLocks noGrp="1"/>
          </p:cNvSpPr>
          <p:nvPr>
            <p:ph type="pic" sz="quarter" idx="29" hasCustomPrompt="1"/>
          </p:nvPr>
        </p:nvSpPr>
        <p:spPr>
          <a:xfrm>
            <a:off x="16744950"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26" name="Lijn">
            <a:extLst>
              <a:ext uri="{FF2B5EF4-FFF2-40B4-BE49-F238E27FC236}">
                <a16:creationId xmlns:a16="http://schemas.microsoft.com/office/drawing/2014/main" id="{C008A8AC-7F2D-0644-A87F-921A6FE086BE}"/>
              </a:ext>
            </a:extLst>
          </p:cNvPr>
          <p:cNvSpPr/>
          <p:nvPr userDrawn="1"/>
        </p:nvSpPr>
        <p:spPr>
          <a:xfrm>
            <a:off x="5975066" y="6469035"/>
            <a:ext cx="0" cy="815008"/>
          </a:xfrm>
          <a:prstGeom prst="line">
            <a:avLst/>
          </a:prstGeom>
          <a:ln w="76200">
            <a:solidFill>
              <a:srgbClr val="D5D5D5"/>
            </a:solidFill>
            <a:miter/>
          </a:ln>
        </p:spPr>
        <p:txBody>
          <a:bodyPr lIns="45718" tIns="45718" rIns="45718" bIns="45718"/>
          <a:lstStyle/>
          <a:p>
            <a:endParaRPr/>
          </a:p>
        </p:txBody>
      </p:sp>
      <p:sp>
        <p:nvSpPr>
          <p:cNvPr id="27" name="Lijn">
            <a:extLst>
              <a:ext uri="{FF2B5EF4-FFF2-40B4-BE49-F238E27FC236}">
                <a16:creationId xmlns:a16="http://schemas.microsoft.com/office/drawing/2014/main" id="{BEC6F107-707B-D047-B4FC-32E41C90179F}"/>
              </a:ext>
            </a:extLst>
          </p:cNvPr>
          <p:cNvSpPr/>
          <p:nvPr userDrawn="1"/>
        </p:nvSpPr>
        <p:spPr>
          <a:xfrm>
            <a:off x="10229014" y="6469035"/>
            <a:ext cx="0" cy="815008"/>
          </a:xfrm>
          <a:prstGeom prst="line">
            <a:avLst/>
          </a:prstGeom>
          <a:ln w="76200">
            <a:solidFill>
              <a:srgbClr val="D5D5D5"/>
            </a:solidFill>
            <a:miter/>
          </a:ln>
        </p:spPr>
        <p:txBody>
          <a:bodyPr lIns="45718" tIns="45718" rIns="45718" bIns="45718"/>
          <a:lstStyle/>
          <a:p>
            <a:endParaRPr/>
          </a:p>
        </p:txBody>
      </p:sp>
      <p:sp>
        <p:nvSpPr>
          <p:cNvPr id="28" name="Lijn">
            <a:extLst>
              <a:ext uri="{FF2B5EF4-FFF2-40B4-BE49-F238E27FC236}">
                <a16:creationId xmlns:a16="http://schemas.microsoft.com/office/drawing/2014/main" id="{42BBF6DF-B553-3042-97CC-50B68035C128}"/>
              </a:ext>
            </a:extLst>
          </p:cNvPr>
          <p:cNvSpPr/>
          <p:nvPr userDrawn="1"/>
        </p:nvSpPr>
        <p:spPr>
          <a:xfrm>
            <a:off x="14403448" y="6469035"/>
            <a:ext cx="0" cy="815008"/>
          </a:xfrm>
          <a:prstGeom prst="line">
            <a:avLst/>
          </a:prstGeom>
          <a:ln w="76200">
            <a:solidFill>
              <a:srgbClr val="D5D5D5"/>
            </a:solidFill>
            <a:miter/>
          </a:ln>
        </p:spPr>
        <p:txBody>
          <a:bodyPr lIns="45718" tIns="45718" rIns="45718" bIns="45718"/>
          <a:lstStyle/>
          <a:p>
            <a:endParaRPr/>
          </a:p>
        </p:txBody>
      </p:sp>
      <p:sp>
        <p:nvSpPr>
          <p:cNvPr id="29" name="Lijn">
            <a:extLst>
              <a:ext uri="{FF2B5EF4-FFF2-40B4-BE49-F238E27FC236}">
                <a16:creationId xmlns:a16="http://schemas.microsoft.com/office/drawing/2014/main" id="{C6096945-DD0F-6247-82C0-0EBCAFEFD5A4}"/>
              </a:ext>
            </a:extLst>
          </p:cNvPr>
          <p:cNvSpPr/>
          <p:nvPr userDrawn="1"/>
        </p:nvSpPr>
        <p:spPr>
          <a:xfrm>
            <a:off x="18577883" y="6469035"/>
            <a:ext cx="0" cy="815008"/>
          </a:xfrm>
          <a:prstGeom prst="line">
            <a:avLst/>
          </a:prstGeom>
          <a:ln w="76200">
            <a:solidFill>
              <a:srgbClr val="D5D5D5"/>
            </a:solidFill>
            <a:miter/>
          </a:ln>
        </p:spPr>
        <p:txBody>
          <a:bodyPr lIns="45718" tIns="45718" rIns="45718" bIns="45718"/>
          <a:lstStyle/>
          <a:p>
            <a:endParaRPr/>
          </a:p>
        </p:txBody>
      </p:sp>
    </p:spTree>
    <p:extLst>
      <p:ext uri="{BB962C8B-B14F-4D97-AF65-F5344CB8AC3E}">
        <p14:creationId xmlns:p14="http://schemas.microsoft.com/office/powerpoint/2010/main" val="118229845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Sub+3x Structuur +Tekst">
    <p:spTree>
      <p:nvGrpSpPr>
        <p:cNvPr id="1" name=""/>
        <p:cNvGrpSpPr/>
        <p:nvPr/>
      </p:nvGrpSpPr>
      <p:grpSpPr>
        <a:xfrm>
          <a:off x="0" y="0"/>
          <a:ext cx="0" cy="0"/>
          <a:chOff x="0" y="0"/>
          <a:chExt cx="0" cy="0"/>
        </a:xfrm>
      </p:grpSpPr>
      <p:sp>
        <p:nvSpPr>
          <p:cNvPr id="7" name="Lijn">
            <a:extLst>
              <a:ext uri="{FF2B5EF4-FFF2-40B4-BE49-F238E27FC236}">
                <a16:creationId xmlns:a16="http://schemas.microsoft.com/office/drawing/2014/main" id="{7DBE75D3-0303-344B-89BB-5740AEDE0FA1}"/>
              </a:ext>
            </a:extLst>
          </p:cNvPr>
          <p:cNvSpPr/>
          <p:nvPr userDrawn="1"/>
        </p:nvSpPr>
        <p:spPr>
          <a:xfrm>
            <a:off x="8062283" y="6476913"/>
            <a:ext cx="8348870" cy="0"/>
          </a:xfrm>
          <a:prstGeom prst="line">
            <a:avLst/>
          </a:prstGeom>
          <a:ln w="76200">
            <a:solidFill>
              <a:srgbClr val="D5D5D5"/>
            </a:solidFill>
            <a:miter/>
          </a:ln>
        </p:spPr>
        <p:txBody>
          <a:bodyPr lIns="45718" tIns="45718" rIns="45718" bIns="45718"/>
          <a:lstStyle/>
          <a:p>
            <a:endParaRPr/>
          </a:p>
        </p:txBody>
      </p:sp>
      <p:sp>
        <p:nvSpPr>
          <p:cNvPr id="8" name="Lijn">
            <a:extLst>
              <a:ext uri="{FF2B5EF4-FFF2-40B4-BE49-F238E27FC236}">
                <a16:creationId xmlns:a16="http://schemas.microsoft.com/office/drawing/2014/main" id="{610B42BE-0593-D54E-ABB5-D1A7161E15F4}"/>
              </a:ext>
            </a:extLst>
          </p:cNvPr>
          <p:cNvSpPr/>
          <p:nvPr userDrawn="1"/>
        </p:nvSpPr>
        <p:spPr>
          <a:xfrm>
            <a:off x="12216838" y="5097433"/>
            <a:ext cx="2" cy="1371602"/>
          </a:xfrm>
          <a:prstGeom prst="line">
            <a:avLst/>
          </a:prstGeom>
          <a:ln w="76200">
            <a:solidFill>
              <a:srgbClr val="D5D5D5"/>
            </a:solidFill>
            <a:miter/>
          </a:ln>
        </p:spPr>
        <p:txBody>
          <a:bodyPr lIns="45718" tIns="45718" rIns="45718" bIns="45718"/>
          <a:lstStyle/>
          <a:p>
            <a:endParaRPr/>
          </a:p>
        </p:txBody>
      </p:sp>
      <p:sp>
        <p:nvSpPr>
          <p:cNvPr id="33" name="Tijdelijke aanduiding voor tekst 7">
            <a:extLst>
              <a:ext uri="{FF2B5EF4-FFF2-40B4-BE49-F238E27FC236}">
                <a16:creationId xmlns:a16="http://schemas.microsoft.com/office/drawing/2014/main" id="{9A002CA1-2D97-9343-B4AD-A8F9CD0FB8DE}"/>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40" name="Tijdelijke aanduiding voor tekst 37">
            <a:extLst>
              <a:ext uri="{FF2B5EF4-FFF2-40B4-BE49-F238E27FC236}">
                <a16:creationId xmlns:a16="http://schemas.microsoft.com/office/drawing/2014/main" id="{C083A456-B889-3C4A-9F27-CAC07E5687B8}"/>
              </a:ext>
            </a:extLst>
          </p:cNvPr>
          <p:cNvSpPr>
            <a:spLocks noGrp="1"/>
          </p:cNvSpPr>
          <p:nvPr>
            <p:ph type="body" sz="quarter" idx="17" hasCustomPrompt="1"/>
          </p:nvPr>
        </p:nvSpPr>
        <p:spPr>
          <a:xfrm>
            <a:off x="6308863" y="3721100"/>
            <a:ext cx="11829951" cy="1371600"/>
          </a:xfrm>
          <a:prstGeom prst="rect">
            <a:avLst/>
          </a:prstGeom>
          <a:solidFill>
            <a:schemeClr val="bg1"/>
          </a:solidFill>
        </p:spPr>
        <p:txBody>
          <a:bodyPr anchor="ctr" anchorCtr="1"/>
          <a:lstStyle>
            <a:lvl1pPr marL="0" indent="0">
              <a:buNone/>
              <a:defRPr sz="4400" b="0" i="0">
                <a:solidFill>
                  <a:srgbClr val="FFFFFF"/>
                </a:solidFill>
                <a:latin typeface="Corbel" panose="020B0503020204020204" pitchFamily="34" charset="0"/>
              </a:defRPr>
            </a:lvl1pPr>
          </a:lstStyle>
          <a:p>
            <a:pPr lvl="0"/>
            <a:r>
              <a:rPr lang="nl-NL"/>
              <a:t>Titel</a:t>
            </a:r>
          </a:p>
        </p:txBody>
      </p:sp>
      <p:sp>
        <p:nvSpPr>
          <p:cNvPr id="43" name="Tijdelijke aanduiding voor tekst 7">
            <a:extLst>
              <a:ext uri="{FF2B5EF4-FFF2-40B4-BE49-F238E27FC236}">
                <a16:creationId xmlns:a16="http://schemas.microsoft.com/office/drawing/2014/main" id="{619DC2CD-CB8C-3549-BBF6-07F3A7076C8A}"/>
              </a:ext>
            </a:extLst>
          </p:cNvPr>
          <p:cNvSpPr>
            <a:spLocks noGrp="1"/>
          </p:cNvSpPr>
          <p:nvPr>
            <p:ph type="body" sz="quarter" idx="18" hasCustomPrompt="1"/>
          </p:nvPr>
        </p:nvSpPr>
        <p:spPr>
          <a:xfrm>
            <a:off x="6268450"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AE9363FE-B1B6-A24D-9A28-8FDD239C0137}"/>
              </a:ext>
            </a:extLst>
          </p:cNvPr>
          <p:cNvSpPr>
            <a:spLocks noGrp="1"/>
          </p:cNvSpPr>
          <p:nvPr>
            <p:ph type="body" sz="quarter" idx="19" hasCustomPrompt="1"/>
          </p:nvPr>
        </p:nvSpPr>
        <p:spPr>
          <a:xfrm>
            <a:off x="6268450" y="11121610"/>
            <a:ext cx="3501629" cy="1578390"/>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tekst 7">
            <a:extLst>
              <a:ext uri="{FF2B5EF4-FFF2-40B4-BE49-F238E27FC236}">
                <a16:creationId xmlns:a16="http://schemas.microsoft.com/office/drawing/2014/main" id="{AFEECAA8-2A5F-2247-AC7E-37912A6D7EA7}"/>
              </a:ext>
            </a:extLst>
          </p:cNvPr>
          <p:cNvSpPr>
            <a:spLocks noGrp="1"/>
          </p:cNvSpPr>
          <p:nvPr>
            <p:ph type="body" sz="quarter" idx="20" hasCustomPrompt="1"/>
          </p:nvPr>
        </p:nvSpPr>
        <p:spPr>
          <a:xfrm>
            <a:off x="10482641"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6" name="Tijdelijke aanduiding voor tekst 7">
            <a:extLst>
              <a:ext uri="{FF2B5EF4-FFF2-40B4-BE49-F238E27FC236}">
                <a16:creationId xmlns:a16="http://schemas.microsoft.com/office/drawing/2014/main" id="{855E03AE-ABA3-8047-8431-23331B009C85}"/>
              </a:ext>
            </a:extLst>
          </p:cNvPr>
          <p:cNvSpPr>
            <a:spLocks noGrp="1"/>
          </p:cNvSpPr>
          <p:nvPr>
            <p:ph type="body" sz="quarter" idx="21" hasCustomPrompt="1"/>
          </p:nvPr>
        </p:nvSpPr>
        <p:spPr>
          <a:xfrm>
            <a:off x="10482641" y="11121610"/>
            <a:ext cx="3501629" cy="1578390"/>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7" name="Tijdelijke aanduiding voor tekst 7">
            <a:extLst>
              <a:ext uri="{FF2B5EF4-FFF2-40B4-BE49-F238E27FC236}">
                <a16:creationId xmlns:a16="http://schemas.microsoft.com/office/drawing/2014/main" id="{B92FB160-1B16-3F4D-8626-767BE28DBF46}"/>
              </a:ext>
            </a:extLst>
          </p:cNvPr>
          <p:cNvSpPr>
            <a:spLocks noGrp="1"/>
          </p:cNvSpPr>
          <p:nvPr>
            <p:ph type="body" sz="quarter" idx="22" hasCustomPrompt="1"/>
          </p:nvPr>
        </p:nvSpPr>
        <p:spPr>
          <a:xfrm>
            <a:off x="14637198"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8" name="Tijdelijke aanduiding voor tekst 7">
            <a:extLst>
              <a:ext uri="{FF2B5EF4-FFF2-40B4-BE49-F238E27FC236}">
                <a16:creationId xmlns:a16="http://schemas.microsoft.com/office/drawing/2014/main" id="{47527D7D-0FD9-5746-BE97-B3BA70609D7B}"/>
              </a:ext>
            </a:extLst>
          </p:cNvPr>
          <p:cNvSpPr>
            <a:spLocks noGrp="1"/>
          </p:cNvSpPr>
          <p:nvPr>
            <p:ph type="body" sz="quarter" idx="23" hasCustomPrompt="1"/>
          </p:nvPr>
        </p:nvSpPr>
        <p:spPr>
          <a:xfrm>
            <a:off x="14637198" y="11121610"/>
            <a:ext cx="3501629" cy="1578390"/>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58" name="Tijdelijke aanduiding voor afbeelding 51">
            <a:extLst>
              <a:ext uri="{FF2B5EF4-FFF2-40B4-BE49-F238E27FC236}">
                <a16:creationId xmlns:a16="http://schemas.microsoft.com/office/drawing/2014/main" id="{BA91EA84-870C-9B4F-BB95-6A1D46893F0D}"/>
              </a:ext>
            </a:extLst>
          </p:cNvPr>
          <p:cNvSpPr>
            <a:spLocks noGrp="1"/>
          </p:cNvSpPr>
          <p:nvPr>
            <p:ph type="pic" sz="quarter" idx="27" hasCustomPrompt="1"/>
          </p:nvPr>
        </p:nvSpPr>
        <p:spPr>
          <a:xfrm>
            <a:off x="6308863"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59" name="Tijdelijke aanduiding voor afbeelding 51">
            <a:extLst>
              <a:ext uri="{FF2B5EF4-FFF2-40B4-BE49-F238E27FC236}">
                <a16:creationId xmlns:a16="http://schemas.microsoft.com/office/drawing/2014/main" id="{5A3EE07F-3992-D649-9ECA-1A892163F42A}"/>
              </a:ext>
            </a:extLst>
          </p:cNvPr>
          <p:cNvSpPr>
            <a:spLocks noGrp="1"/>
          </p:cNvSpPr>
          <p:nvPr>
            <p:ph type="pic" sz="quarter" idx="28" hasCustomPrompt="1"/>
          </p:nvPr>
        </p:nvSpPr>
        <p:spPr>
          <a:xfrm>
            <a:off x="10463419"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0" name="Tijdelijke aanduiding voor afbeelding 51">
            <a:extLst>
              <a:ext uri="{FF2B5EF4-FFF2-40B4-BE49-F238E27FC236}">
                <a16:creationId xmlns:a16="http://schemas.microsoft.com/office/drawing/2014/main" id="{0900A695-0CBE-CE41-9BC9-89890A5C694A}"/>
              </a:ext>
            </a:extLst>
          </p:cNvPr>
          <p:cNvSpPr>
            <a:spLocks noGrp="1"/>
          </p:cNvSpPr>
          <p:nvPr>
            <p:ph type="pic" sz="quarter" idx="29" hasCustomPrompt="1"/>
          </p:nvPr>
        </p:nvSpPr>
        <p:spPr>
          <a:xfrm>
            <a:off x="14657732"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4" name="Lijn">
            <a:extLst>
              <a:ext uri="{FF2B5EF4-FFF2-40B4-BE49-F238E27FC236}">
                <a16:creationId xmlns:a16="http://schemas.microsoft.com/office/drawing/2014/main" id="{BFAC6130-B6C2-1C47-B9AA-70C1B63CE72A}"/>
              </a:ext>
            </a:extLst>
          </p:cNvPr>
          <p:cNvSpPr/>
          <p:nvPr userDrawn="1"/>
        </p:nvSpPr>
        <p:spPr>
          <a:xfrm>
            <a:off x="8062283" y="6469035"/>
            <a:ext cx="0" cy="815008"/>
          </a:xfrm>
          <a:prstGeom prst="line">
            <a:avLst/>
          </a:prstGeom>
          <a:ln w="76200">
            <a:solidFill>
              <a:srgbClr val="D5D5D5"/>
            </a:solidFill>
            <a:miter/>
          </a:ln>
        </p:spPr>
        <p:txBody>
          <a:bodyPr lIns="45718" tIns="45718" rIns="45718" bIns="45718"/>
          <a:lstStyle/>
          <a:p>
            <a:endParaRPr/>
          </a:p>
        </p:txBody>
      </p:sp>
      <p:sp>
        <p:nvSpPr>
          <p:cNvPr id="65" name="Lijn">
            <a:extLst>
              <a:ext uri="{FF2B5EF4-FFF2-40B4-BE49-F238E27FC236}">
                <a16:creationId xmlns:a16="http://schemas.microsoft.com/office/drawing/2014/main" id="{2E101D3E-5765-7D4D-A233-7847CDDEB914}"/>
              </a:ext>
            </a:extLst>
          </p:cNvPr>
          <p:cNvSpPr/>
          <p:nvPr userDrawn="1"/>
        </p:nvSpPr>
        <p:spPr>
          <a:xfrm>
            <a:off x="12236717" y="6469035"/>
            <a:ext cx="0" cy="815008"/>
          </a:xfrm>
          <a:prstGeom prst="line">
            <a:avLst/>
          </a:prstGeom>
          <a:ln w="76200">
            <a:solidFill>
              <a:srgbClr val="D5D5D5"/>
            </a:solidFill>
            <a:miter/>
          </a:ln>
        </p:spPr>
        <p:txBody>
          <a:bodyPr lIns="45718" tIns="45718" rIns="45718" bIns="45718"/>
          <a:lstStyle/>
          <a:p>
            <a:endParaRPr/>
          </a:p>
        </p:txBody>
      </p:sp>
      <p:sp>
        <p:nvSpPr>
          <p:cNvPr id="66" name="Lijn">
            <a:extLst>
              <a:ext uri="{FF2B5EF4-FFF2-40B4-BE49-F238E27FC236}">
                <a16:creationId xmlns:a16="http://schemas.microsoft.com/office/drawing/2014/main" id="{8BA92E81-1364-E342-871F-AAE2548A7D44}"/>
              </a:ext>
            </a:extLst>
          </p:cNvPr>
          <p:cNvSpPr/>
          <p:nvPr userDrawn="1"/>
        </p:nvSpPr>
        <p:spPr>
          <a:xfrm>
            <a:off x="16411152" y="6469035"/>
            <a:ext cx="0" cy="815008"/>
          </a:xfrm>
          <a:prstGeom prst="line">
            <a:avLst/>
          </a:prstGeom>
          <a:ln w="76200">
            <a:solidFill>
              <a:srgbClr val="D5D5D5"/>
            </a:solidFill>
            <a:miter/>
          </a:ln>
        </p:spPr>
        <p:txBody>
          <a:bodyPr lIns="45718" tIns="45718" rIns="45718" bIns="45718"/>
          <a:lstStyle/>
          <a:p>
            <a:endParaRPr/>
          </a:p>
        </p:txBody>
      </p:sp>
    </p:spTree>
    <p:extLst>
      <p:ext uri="{BB962C8B-B14F-4D97-AF65-F5344CB8AC3E}">
        <p14:creationId xmlns:p14="http://schemas.microsoft.com/office/powerpoint/2010/main" val="159270023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4x Foto/Icoon+Tekst">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D28026A3-4762-3B4E-8E33-BE2AA62A49A9}"/>
              </a:ext>
            </a:extLst>
          </p:cNvPr>
          <p:cNvSpPr>
            <a:spLocks noGrp="1"/>
          </p:cNvSpPr>
          <p:nvPr>
            <p:ph type="pic" sz="quarter" idx="15" hasCustomPrompt="1"/>
          </p:nvPr>
        </p:nvSpPr>
        <p:spPr>
          <a:xfrm>
            <a:off x="12277987" y="7961313"/>
            <a:ext cx="3562089" cy="3561874"/>
          </a:xfrm>
          <a:custGeom>
            <a:avLst/>
            <a:gdLst>
              <a:gd name="connsiteX0" fmla="*/ 0 w 3562089"/>
              <a:gd name="connsiteY0" fmla="*/ 0 h 3561874"/>
              <a:gd name="connsiteX1" fmla="*/ 3562089 w 3562089"/>
              <a:gd name="connsiteY1" fmla="*/ 0 h 3561874"/>
              <a:gd name="connsiteX2" fmla="*/ 3562089 w 3562089"/>
              <a:gd name="connsiteY2" fmla="*/ 6915 h 3561874"/>
              <a:gd name="connsiteX3" fmla="*/ 3557639 w 3562089"/>
              <a:gd name="connsiteY3" fmla="*/ 182908 h 3561874"/>
              <a:gd name="connsiteX4" fmla="*/ 0 w 3562089"/>
              <a:gd name="connsiteY4" fmla="*/ 3561874 h 356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089" h="3561874">
                <a:moveTo>
                  <a:pt x="0" y="0"/>
                </a:moveTo>
                <a:lnTo>
                  <a:pt x="3562089" y="0"/>
                </a:lnTo>
                <a:lnTo>
                  <a:pt x="3562089" y="6915"/>
                </a:lnTo>
                <a:lnTo>
                  <a:pt x="3557639" y="182908"/>
                </a:lnTo>
                <a:cubicBezTo>
                  <a:pt x="3462226" y="2065057"/>
                  <a:pt x="1905853" y="3561874"/>
                  <a:pt x="0" y="3561874"/>
                </a:cubicBezTo>
                <a:close/>
              </a:path>
            </a:pathLst>
          </a:custGeom>
          <a:solidFill>
            <a:schemeClr val="accent3"/>
          </a:solidFill>
        </p:spPr>
        <p:txBody>
          <a:bodyPr wrap="square">
            <a:noAutofit/>
          </a:bodyPr>
          <a:lstStyle>
            <a:lvl1pPr marL="0" indent="0">
              <a:buNone/>
              <a:defRPr sz="2600"/>
            </a:lvl1pPr>
          </a:lstStyle>
          <a:p>
            <a:r>
              <a:rPr lang="nl-NL"/>
              <a:t>Afbeelding of icoon</a:t>
            </a:r>
          </a:p>
        </p:txBody>
      </p:sp>
      <p:sp>
        <p:nvSpPr>
          <p:cNvPr id="29" name="Tijdelijke aanduiding voor afbeelding 28">
            <a:extLst>
              <a:ext uri="{FF2B5EF4-FFF2-40B4-BE49-F238E27FC236}">
                <a16:creationId xmlns:a16="http://schemas.microsoft.com/office/drawing/2014/main" id="{88EA4D51-DA69-704D-9DDC-881610FF57BC}"/>
              </a:ext>
            </a:extLst>
          </p:cNvPr>
          <p:cNvSpPr>
            <a:spLocks noGrp="1"/>
          </p:cNvSpPr>
          <p:nvPr>
            <p:ph type="pic" sz="quarter" idx="14" hasCustomPrompt="1"/>
          </p:nvPr>
        </p:nvSpPr>
        <p:spPr>
          <a:xfrm>
            <a:off x="8551864" y="7961314"/>
            <a:ext cx="3561585" cy="3561875"/>
          </a:xfrm>
          <a:custGeom>
            <a:avLst/>
            <a:gdLst>
              <a:gd name="connsiteX0" fmla="*/ 0 w 3561585"/>
              <a:gd name="connsiteY0" fmla="*/ 0 h 3561875"/>
              <a:gd name="connsiteX1" fmla="*/ 3561585 w 3561585"/>
              <a:gd name="connsiteY1" fmla="*/ 0 h 3561875"/>
              <a:gd name="connsiteX2" fmla="*/ 3561585 w 3561585"/>
              <a:gd name="connsiteY2" fmla="*/ 3561875 h 3561875"/>
              <a:gd name="connsiteX3" fmla="*/ 3946 w 3561585"/>
              <a:gd name="connsiteY3" fmla="*/ 182909 h 3561875"/>
              <a:gd name="connsiteX4" fmla="*/ 0 w 3561585"/>
              <a:gd name="connsiteY4" fmla="*/ 26847 h 356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1585" h="3561875">
                <a:moveTo>
                  <a:pt x="0" y="0"/>
                </a:moveTo>
                <a:lnTo>
                  <a:pt x="3561585" y="0"/>
                </a:lnTo>
                <a:lnTo>
                  <a:pt x="3561585" y="3561875"/>
                </a:lnTo>
                <a:cubicBezTo>
                  <a:pt x="1655732" y="3561875"/>
                  <a:pt x="99359" y="2065058"/>
                  <a:pt x="3946" y="182909"/>
                </a:cubicBezTo>
                <a:lnTo>
                  <a:pt x="0" y="26847"/>
                </a:lnTo>
                <a:close/>
              </a:path>
            </a:pathLst>
          </a:custGeom>
          <a:solidFill>
            <a:schemeClr val="accent1"/>
          </a:solidFill>
        </p:spPr>
        <p:txBody>
          <a:bodyPr wrap="square">
            <a:noAutofit/>
          </a:bodyPr>
          <a:lstStyle>
            <a:lvl1pPr marL="0" indent="0">
              <a:buNone/>
              <a:defRPr sz="2600"/>
            </a:lvl1pPr>
          </a:lstStyle>
          <a:p>
            <a:r>
              <a:rPr lang="nl-NL"/>
              <a:t>Afbeelding of icoon</a:t>
            </a:r>
          </a:p>
        </p:txBody>
      </p:sp>
      <p:sp>
        <p:nvSpPr>
          <p:cNvPr id="26" name="Tijdelijke aanduiding voor afbeelding 25">
            <a:extLst>
              <a:ext uri="{FF2B5EF4-FFF2-40B4-BE49-F238E27FC236}">
                <a16:creationId xmlns:a16="http://schemas.microsoft.com/office/drawing/2014/main" id="{B81469B9-743A-D64A-8039-536A72391777}"/>
              </a:ext>
            </a:extLst>
          </p:cNvPr>
          <p:cNvSpPr>
            <a:spLocks noGrp="1"/>
          </p:cNvSpPr>
          <p:nvPr>
            <p:ph type="pic" sz="quarter" idx="13" hasCustomPrompt="1"/>
          </p:nvPr>
        </p:nvSpPr>
        <p:spPr>
          <a:xfrm>
            <a:off x="12277987" y="4234103"/>
            <a:ext cx="3562089" cy="3562111"/>
          </a:xfrm>
          <a:custGeom>
            <a:avLst/>
            <a:gdLst>
              <a:gd name="connsiteX0" fmla="*/ 0 w 3562089"/>
              <a:gd name="connsiteY0" fmla="*/ 0 h 3562111"/>
              <a:gd name="connsiteX1" fmla="*/ 3557639 w 3562089"/>
              <a:gd name="connsiteY1" fmla="*/ 3378966 h 3562111"/>
              <a:gd name="connsiteX2" fmla="*/ 3562089 w 3562089"/>
              <a:gd name="connsiteY2" fmla="*/ 3554959 h 3562111"/>
              <a:gd name="connsiteX3" fmla="*/ 3562089 w 3562089"/>
              <a:gd name="connsiteY3" fmla="*/ 3562111 h 3562111"/>
              <a:gd name="connsiteX4" fmla="*/ 0 w 3562089"/>
              <a:gd name="connsiteY4" fmla="*/ 3562111 h 356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089" h="3562111">
                <a:moveTo>
                  <a:pt x="0" y="0"/>
                </a:moveTo>
                <a:cubicBezTo>
                  <a:pt x="1905853" y="0"/>
                  <a:pt x="3462226" y="1496816"/>
                  <a:pt x="3557639" y="3378966"/>
                </a:cubicBezTo>
                <a:lnTo>
                  <a:pt x="3562089" y="3554959"/>
                </a:lnTo>
                <a:lnTo>
                  <a:pt x="3562089" y="3562111"/>
                </a:lnTo>
                <a:lnTo>
                  <a:pt x="0" y="3562111"/>
                </a:lnTo>
                <a:close/>
              </a:path>
            </a:pathLst>
          </a:custGeom>
          <a:solidFill>
            <a:schemeClr val="bg1"/>
          </a:solidFill>
        </p:spPr>
        <p:txBody>
          <a:bodyPr wrap="square">
            <a:noAutofit/>
          </a:bodyPr>
          <a:lstStyle>
            <a:lvl1pPr marL="0" indent="0">
              <a:buNone/>
              <a:defRPr sz="2600"/>
            </a:lvl1pPr>
          </a:lstStyle>
          <a:p>
            <a:r>
              <a:rPr lang="nl-NL"/>
              <a:t>Afbeelding of icoon</a:t>
            </a:r>
          </a:p>
        </p:txBody>
      </p:sp>
      <p:sp>
        <p:nvSpPr>
          <p:cNvPr id="23" name="Tijdelijke aanduiding voor afbeelding 22">
            <a:extLst>
              <a:ext uri="{FF2B5EF4-FFF2-40B4-BE49-F238E27FC236}">
                <a16:creationId xmlns:a16="http://schemas.microsoft.com/office/drawing/2014/main" id="{C98EDAA2-7908-E144-886C-EC0FA73546F9}"/>
              </a:ext>
            </a:extLst>
          </p:cNvPr>
          <p:cNvSpPr>
            <a:spLocks noGrp="1"/>
          </p:cNvSpPr>
          <p:nvPr>
            <p:ph type="pic" sz="quarter" idx="12" hasCustomPrompt="1"/>
          </p:nvPr>
        </p:nvSpPr>
        <p:spPr>
          <a:xfrm>
            <a:off x="8551864" y="4234103"/>
            <a:ext cx="3561585" cy="3562111"/>
          </a:xfrm>
          <a:custGeom>
            <a:avLst/>
            <a:gdLst>
              <a:gd name="connsiteX0" fmla="*/ 3561585 w 3561585"/>
              <a:gd name="connsiteY0" fmla="*/ 0 h 3562111"/>
              <a:gd name="connsiteX1" fmla="*/ 3561585 w 3561585"/>
              <a:gd name="connsiteY1" fmla="*/ 3562111 h 3562111"/>
              <a:gd name="connsiteX2" fmla="*/ 0 w 3561585"/>
              <a:gd name="connsiteY2" fmla="*/ 3562111 h 3562111"/>
              <a:gd name="connsiteX3" fmla="*/ 0 w 3561585"/>
              <a:gd name="connsiteY3" fmla="*/ 3535029 h 3562111"/>
              <a:gd name="connsiteX4" fmla="*/ 3946 w 3561585"/>
              <a:gd name="connsiteY4" fmla="*/ 3378966 h 3562111"/>
              <a:gd name="connsiteX5" fmla="*/ 3561585 w 3561585"/>
              <a:gd name="connsiteY5" fmla="*/ 0 h 35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585" h="3562111">
                <a:moveTo>
                  <a:pt x="3561585" y="0"/>
                </a:moveTo>
                <a:lnTo>
                  <a:pt x="3561585" y="3562111"/>
                </a:lnTo>
                <a:lnTo>
                  <a:pt x="0" y="3562111"/>
                </a:lnTo>
                <a:lnTo>
                  <a:pt x="0" y="3535029"/>
                </a:lnTo>
                <a:lnTo>
                  <a:pt x="3946" y="3378966"/>
                </a:lnTo>
                <a:cubicBezTo>
                  <a:pt x="99359" y="1496816"/>
                  <a:pt x="1655732" y="0"/>
                  <a:pt x="3561585" y="0"/>
                </a:cubicBezTo>
                <a:close/>
              </a:path>
            </a:pathLst>
          </a:custGeom>
          <a:solidFill>
            <a:schemeClr val="accent5"/>
          </a:solidFill>
        </p:spPr>
        <p:txBody>
          <a:bodyPr wrap="square">
            <a:noAutofit/>
          </a:bodyPr>
          <a:lstStyle>
            <a:lvl1pPr marL="0" indent="0">
              <a:buNone/>
              <a:defRPr sz="2600"/>
            </a:lvl1pPr>
          </a:lstStyle>
          <a:p>
            <a:r>
              <a:rPr lang="nl-NL"/>
              <a:t>Afbeelding of icoon</a:t>
            </a:r>
          </a:p>
        </p:txBody>
      </p:sp>
      <p:sp>
        <p:nvSpPr>
          <p:cNvPr id="21" name="Tijdelijke aanduiding voor tekst 7">
            <a:extLst>
              <a:ext uri="{FF2B5EF4-FFF2-40B4-BE49-F238E27FC236}">
                <a16:creationId xmlns:a16="http://schemas.microsoft.com/office/drawing/2014/main" id="{0618A054-0FBA-934E-B0CF-E1A974EC954D}"/>
              </a:ext>
            </a:extLst>
          </p:cNvPr>
          <p:cNvSpPr>
            <a:spLocks noGrp="1"/>
          </p:cNvSpPr>
          <p:nvPr userDrawn="1">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4" name="Tijdelijke aanduiding voor tekst 7">
            <a:extLst>
              <a:ext uri="{FF2B5EF4-FFF2-40B4-BE49-F238E27FC236}">
                <a16:creationId xmlns:a16="http://schemas.microsoft.com/office/drawing/2014/main" id="{2A8816F4-E4C2-3B42-ABDF-AEAC10D52C17}"/>
              </a:ext>
            </a:extLst>
          </p:cNvPr>
          <p:cNvSpPr>
            <a:spLocks noGrp="1"/>
          </p:cNvSpPr>
          <p:nvPr>
            <p:ph type="body" sz="quarter" idx="17" hasCustomPrompt="1"/>
          </p:nvPr>
        </p:nvSpPr>
        <p:spPr>
          <a:xfrm>
            <a:off x="2360156" y="5427530"/>
            <a:ext cx="5455732" cy="1563266"/>
          </a:xfrm>
          <a:prstGeom prst="rect">
            <a:avLst/>
          </a:prstGeom>
        </p:spPr>
        <p:txBody>
          <a:bodyPr lIns="0" tIns="0" rIns="0" bIns="0" anchor="t" anchorCtr="0"/>
          <a:lstStyle>
            <a:lvl1pPr marL="0" indent="0" algn="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5" name="Tijdelijke aanduiding voor tekst 7">
            <a:extLst>
              <a:ext uri="{FF2B5EF4-FFF2-40B4-BE49-F238E27FC236}">
                <a16:creationId xmlns:a16="http://schemas.microsoft.com/office/drawing/2014/main" id="{E3CAF891-6074-7A40-B1D6-38B2520BE13A}"/>
              </a:ext>
            </a:extLst>
          </p:cNvPr>
          <p:cNvSpPr>
            <a:spLocks noGrp="1"/>
          </p:cNvSpPr>
          <p:nvPr>
            <p:ph type="body" sz="quarter" idx="16" hasCustomPrompt="1"/>
          </p:nvPr>
        </p:nvSpPr>
        <p:spPr>
          <a:xfrm>
            <a:off x="2340700" y="4559685"/>
            <a:ext cx="5475188" cy="588212"/>
          </a:xfrm>
          <a:prstGeom prst="rect">
            <a:avLst/>
          </a:prstGeom>
        </p:spPr>
        <p:txBody>
          <a:bodyPr lIns="0" tIns="0" rIns="0" bIns="0" anchor="t" anchorCtr="0"/>
          <a:lstStyle>
            <a:lvl1pPr marL="0" indent="0" algn="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8" name="Tijdelijke aanduiding voor tekst 7">
            <a:extLst>
              <a:ext uri="{FF2B5EF4-FFF2-40B4-BE49-F238E27FC236}">
                <a16:creationId xmlns:a16="http://schemas.microsoft.com/office/drawing/2014/main" id="{769F0D91-F443-0F47-B851-071AC7D83F80}"/>
              </a:ext>
            </a:extLst>
          </p:cNvPr>
          <p:cNvSpPr>
            <a:spLocks noGrp="1"/>
          </p:cNvSpPr>
          <p:nvPr>
            <p:ph type="body" sz="quarter" idx="18" hasCustomPrompt="1"/>
          </p:nvPr>
        </p:nvSpPr>
        <p:spPr>
          <a:xfrm>
            <a:off x="16562539" y="5427530"/>
            <a:ext cx="5455732" cy="1563266"/>
          </a:xfrm>
          <a:prstGeom prst="rect">
            <a:avLst/>
          </a:prstGeom>
        </p:spPr>
        <p:txBody>
          <a:bodyPr lIns="0" tIns="0" rIns="0" bIns="0" anchor="t" anchorCtr="0"/>
          <a:lstStyle>
            <a:lvl1pPr marL="0" indent="0" algn="l">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9" name="Tijdelijke aanduiding voor tekst 7">
            <a:extLst>
              <a:ext uri="{FF2B5EF4-FFF2-40B4-BE49-F238E27FC236}">
                <a16:creationId xmlns:a16="http://schemas.microsoft.com/office/drawing/2014/main" id="{24889DC9-B7B9-9A45-B25A-49D625F9E3DC}"/>
              </a:ext>
            </a:extLst>
          </p:cNvPr>
          <p:cNvSpPr>
            <a:spLocks noGrp="1"/>
          </p:cNvSpPr>
          <p:nvPr>
            <p:ph type="body" sz="quarter" idx="19" hasCustomPrompt="1"/>
          </p:nvPr>
        </p:nvSpPr>
        <p:spPr>
          <a:xfrm>
            <a:off x="16543083" y="4559685"/>
            <a:ext cx="5475188" cy="588212"/>
          </a:xfrm>
          <a:prstGeom prst="rect">
            <a:avLst/>
          </a:prstGeom>
        </p:spPr>
        <p:txBody>
          <a:bodyPr lIns="0" tIns="0" rIns="0" bIns="0" anchor="t" anchorCtr="0"/>
          <a:lstStyle>
            <a:lvl1pPr marL="0" indent="0" algn="l">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9752FEB2-6EC8-CF43-9DE6-D6DDE671B32E}"/>
              </a:ext>
            </a:extLst>
          </p:cNvPr>
          <p:cNvSpPr>
            <a:spLocks noGrp="1"/>
          </p:cNvSpPr>
          <p:nvPr>
            <p:ph type="body" sz="quarter" idx="20" hasCustomPrompt="1"/>
          </p:nvPr>
        </p:nvSpPr>
        <p:spPr>
          <a:xfrm>
            <a:off x="2360156" y="9532603"/>
            <a:ext cx="5455732" cy="1563266"/>
          </a:xfrm>
          <a:prstGeom prst="rect">
            <a:avLst/>
          </a:prstGeom>
        </p:spPr>
        <p:txBody>
          <a:bodyPr lIns="0" tIns="0" rIns="0" bIns="0" anchor="t" anchorCtr="0"/>
          <a:lstStyle>
            <a:lvl1pPr marL="0" indent="0" algn="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tekst 7">
            <a:extLst>
              <a:ext uri="{FF2B5EF4-FFF2-40B4-BE49-F238E27FC236}">
                <a16:creationId xmlns:a16="http://schemas.microsoft.com/office/drawing/2014/main" id="{75D22557-E9A6-4246-BD8A-B3E370C60155}"/>
              </a:ext>
            </a:extLst>
          </p:cNvPr>
          <p:cNvSpPr>
            <a:spLocks noGrp="1"/>
          </p:cNvSpPr>
          <p:nvPr>
            <p:ph type="body" sz="quarter" idx="21" hasCustomPrompt="1"/>
          </p:nvPr>
        </p:nvSpPr>
        <p:spPr>
          <a:xfrm>
            <a:off x="2340700" y="8664758"/>
            <a:ext cx="5475188" cy="588212"/>
          </a:xfrm>
          <a:prstGeom prst="rect">
            <a:avLst/>
          </a:prstGeom>
        </p:spPr>
        <p:txBody>
          <a:bodyPr lIns="0" tIns="0" rIns="0" bIns="0" anchor="t" anchorCtr="0"/>
          <a:lstStyle>
            <a:lvl1pPr marL="0" indent="0" algn="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6" name="Tijdelijke aanduiding voor tekst 7">
            <a:extLst>
              <a:ext uri="{FF2B5EF4-FFF2-40B4-BE49-F238E27FC236}">
                <a16:creationId xmlns:a16="http://schemas.microsoft.com/office/drawing/2014/main" id="{68B11BF9-21E1-2D48-9A0C-C3CEDB2EAE05}"/>
              </a:ext>
            </a:extLst>
          </p:cNvPr>
          <p:cNvSpPr>
            <a:spLocks noGrp="1"/>
          </p:cNvSpPr>
          <p:nvPr>
            <p:ph type="body" sz="quarter" idx="22" hasCustomPrompt="1"/>
          </p:nvPr>
        </p:nvSpPr>
        <p:spPr>
          <a:xfrm>
            <a:off x="16562539" y="9532603"/>
            <a:ext cx="5455732" cy="1563266"/>
          </a:xfrm>
          <a:prstGeom prst="rect">
            <a:avLst/>
          </a:prstGeom>
        </p:spPr>
        <p:txBody>
          <a:bodyPr lIns="0" tIns="0" rIns="0" bIns="0" anchor="t" anchorCtr="0"/>
          <a:lstStyle>
            <a:lvl1pPr marL="0" indent="0" algn="l">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7" name="Tijdelijke aanduiding voor tekst 7">
            <a:extLst>
              <a:ext uri="{FF2B5EF4-FFF2-40B4-BE49-F238E27FC236}">
                <a16:creationId xmlns:a16="http://schemas.microsoft.com/office/drawing/2014/main" id="{E232AF31-C9AB-2640-B7D2-7889E9AE4A21}"/>
              </a:ext>
            </a:extLst>
          </p:cNvPr>
          <p:cNvSpPr>
            <a:spLocks noGrp="1"/>
          </p:cNvSpPr>
          <p:nvPr>
            <p:ph type="body" sz="quarter" idx="23" hasCustomPrompt="1"/>
          </p:nvPr>
        </p:nvSpPr>
        <p:spPr>
          <a:xfrm>
            <a:off x="16543083" y="8664758"/>
            <a:ext cx="5475188" cy="588212"/>
          </a:xfrm>
          <a:prstGeom prst="rect">
            <a:avLst/>
          </a:prstGeom>
        </p:spPr>
        <p:txBody>
          <a:bodyPr lIns="0" tIns="0" rIns="0" bIns="0" anchor="t" anchorCtr="0"/>
          <a:lstStyle>
            <a:lvl1pPr marL="0" indent="0" algn="l">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Tree>
    <p:extLst>
      <p:ext uri="{BB962C8B-B14F-4D97-AF65-F5344CB8AC3E}">
        <p14:creationId xmlns:p14="http://schemas.microsoft.com/office/powerpoint/2010/main" val="229943538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9606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BD61D-F7B3-48A1-AFBC-72584BB1D0F3}"/>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117DE37D-8DA7-4556-871C-F484CD29E9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5CD929E2-8AF5-480E-BFC2-A1E65C0A7B44}"/>
              </a:ext>
            </a:extLst>
          </p:cNvPr>
          <p:cNvSpPr>
            <a:spLocks noGrp="1"/>
          </p:cNvSpPr>
          <p:nvPr>
            <p:ph type="dt" sz="half" idx="10"/>
          </p:nvPr>
        </p:nvSpPr>
        <p:spPr/>
        <p:txBody>
          <a:bodyPr/>
          <a:lstStyle/>
          <a:p>
            <a:fld id="{AAA58ECE-B484-4888-A38E-78A13FA81352}" type="datetimeFigureOut">
              <a:rPr lang="nl-NL" smtClean="0"/>
              <a:t>9-3-2022</a:t>
            </a:fld>
            <a:endParaRPr lang="nl-NL"/>
          </a:p>
        </p:txBody>
      </p:sp>
      <p:sp>
        <p:nvSpPr>
          <p:cNvPr id="5" name="Footer Placeholder 4">
            <a:extLst>
              <a:ext uri="{FF2B5EF4-FFF2-40B4-BE49-F238E27FC236}">
                <a16:creationId xmlns:a16="http://schemas.microsoft.com/office/drawing/2014/main" id="{5AC1961E-615C-46FB-9E22-613EC84D2342}"/>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90EB2327-9BFC-4AD6-8B63-D6FDD38D212F}"/>
              </a:ext>
            </a:extLst>
          </p:cNvPr>
          <p:cNvSpPr>
            <a:spLocks noGrp="1"/>
          </p:cNvSpPr>
          <p:nvPr>
            <p:ph type="sldNum" sz="quarter" idx="12"/>
          </p:nvPr>
        </p:nvSpPr>
        <p:spPr/>
        <p:txBody>
          <a:bodyPr/>
          <a:lstStyle/>
          <a:p>
            <a:fld id="{8B4DDA82-0438-4F6B-B91E-074CBAC5A99D}" type="slidenum">
              <a:rPr lang="nl-NL" smtClean="0"/>
              <a:t>‹#›</a:t>
            </a:fld>
            <a:endParaRPr lang="nl-NL"/>
          </a:p>
        </p:txBody>
      </p:sp>
    </p:spTree>
    <p:extLst>
      <p:ext uri="{BB962C8B-B14F-4D97-AF65-F5344CB8AC3E}">
        <p14:creationId xmlns:p14="http://schemas.microsoft.com/office/powerpoint/2010/main" val="1429102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rtpagina">
    <p:spTree>
      <p:nvGrpSpPr>
        <p:cNvPr id="1" name=""/>
        <p:cNvGrpSpPr/>
        <p:nvPr/>
      </p:nvGrpSpPr>
      <p:grpSpPr>
        <a:xfrm>
          <a:off x="0" y="0"/>
          <a:ext cx="0" cy="0"/>
          <a:chOff x="0" y="0"/>
          <a:chExt cx="0" cy="0"/>
        </a:xfrm>
      </p:grpSpPr>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5" name="officeArt object">
            <a:extLst>
              <a:ext uri="{FF2B5EF4-FFF2-40B4-BE49-F238E27FC236}">
                <a16:creationId xmlns:a16="http://schemas.microsoft.com/office/drawing/2014/main" id="{B4F87FD3-5109-4B4A-9CB3-57FF233D1498}"/>
              </a:ext>
            </a:extLst>
          </p:cNvPr>
          <p:cNvSpPr/>
          <p:nvPr userDrawn="1"/>
        </p:nvSpPr>
        <p:spPr>
          <a:xfrm>
            <a:off x="1276348" y="8531709"/>
            <a:ext cx="17801116" cy="3905510"/>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6" name="officeArt object">
            <a:extLst>
              <a:ext uri="{FF2B5EF4-FFF2-40B4-BE49-F238E27FC236}">
                <a16:creationId xmlns:a16="http://schemas.microsoft.com/office/drawing/2014/main" id="{F78D936C-5063-064D-A5A3-A972AB73734E}"/>
              </a:ext>
            </a:extLst>
          </p:cNvPr>
          <p:cNvSpPr/>
          <p:nvPr userDrawn="1"/>
        </p:nvSpPr>
        <p:spPr>
          <a:xfrm>
            <a:off x="1276351" y="7972907"/>
            <a:ext cx="17801112" cy="558802"/>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sp>
        <p:nvSpPr>
          <p:cNvPr id="12" name="Tijdelijke aanduiding voor afbeelding 65">
            <a:extLst>
              <a:ext uri="{FF2B5EF4-FFF2-40B4-BE49-F238E27FC236}">
                <a16:creationId xmlns:a16="http://schemas.microsoft.com/office/drawing/2014/main" id="{C01A1E95-B844-8E42-8437-B2842DC732C7}"/>
              </a:ext>
            </a:extLst>
          </p:cNvPr>
          <p:cNvSpPr>
            <a:spLocks noGrp="1"/>
          </p:cNvSpPr>
          <p:nvPr>
            <p:ph type="pic" sz="quarter" idx="12"/>
          </p:nvPr>
        </p:nvSpPr>
        <p:spPr>
          <a:xfrm>
            <a:off x="2336800" y="2802786"/>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txBody>
          <a:bodyPr wrap="square" lIns="0" tIns="0" rIns="0" bIns="0">
            <a:noAutofit/>
          </a:bodyPr>
          <a:lstStyle>
            <a:lvl1pPr>
              <a:defRPr sz="2600"/>
            </a:lvl1pPr>
          </a:lstStyle>
          <a:p>
            <a:r>
              <a:rPr lang="nl-NL"/>
              <a:t>Klik op het pictogram als u een afbeelding wilt toevoegen</a:t>
            </a:r>
          </a:p>
        </p:txBody>
      </p:sp>
    </p:spTree>
    <p:extLst>
      <p:ext uri="{BB962C8B-B14F-4D97-AF65-F5344CB8AC3E}">
        <p14:creationId xmlns:p14="http://schemas.microsoft.com/office/powerpoint/2010/main" val="414567470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ub+6x Foto's/Iconen+Tekst">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509FFDEE-13A0-544F-8811-11B8619A8131}"/>
              </a:ext>
            </a:extLst>
          </p:cNvPr>
          <p:cNvSpPr/>
          <p:nvPr userDrawn="1"/>
        </p:nvSpPr>
        <p:spPr>
          <a:xfrm>
            <a:off x="2355851" y="2373829"/>
            <a:ext cx="22055268" cy="558802"/>
          </a:xfrm>
          <a:prstGeom prst="rect">
            <a:avLst/>
          </a:prstGeom>
          <a:gradFill>
            <a:gsLst>
              <a:gs pos="0">
                <a:schemeClr val="accent1">
                  <a:alpha val="50000"/>
                </a:schemeClr>
              </a:gs>
              <a:gs pos="99000">
                <a:schemeClr val="accent3">
                  <a:alpha val="50000"/>
                </a:scheme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5CBB307F-C1FF-764D-AC83-DEEF21DD726A}"/>
              </a:ext>
            </a:extLst>
          </p:cNvPr>
          <p:cNvSpPr/>
          <p:nvPr userDrawn="1"/>
        </p:nvSpPr>
        <p:spPr>
          <a:xfrm>
            <a:off x="1276349" y="1257776"/>
            <a:ext cx="20717738"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24" name="Tijdelijke aanduiding voor tekst 6">
            <a:extLst>
              <a:ext uri="{FF2B5EF4-FFF2-40B4-BE49-F238E27FC236}">
                <a16:creationId xmlns:a16="http://schemas.microsoft.com/office/drawing/2014/main" id="{4A4E1300-8F12-7D42-831C-EFC5901D5CB3}"/>
              </a:ext>
            </a:extLst>
          </p:cNvPr>
          <p:cNvSpPr>
            <a:spLocks noGrp="1"/>
          </p:cNvSpPr>
          <p:nvPr>
            <p:ph type="body" sz="quarter" idx="10" hasCustomPrompt="1"/>
          </p:nvPr>
        </p:nvSpPr>
        <p:spPr>
          <a:xfrm>
            <a:off x="2355850" y="1254363"/>
            <a:ext cx="18484850" cy="1368624"/>
          </a:xfrm>
          <a:prstGeom prst="rect">
            <a:avLst/>
          </a:prstGeom>
        </p:spPr>
        <p:txBody>
          <a:bodyPr lIns="0" tIns="0" rIns="0" bIns="0" anchor="ctr" anchorCtr="0"/>
          <a:lstStyle>
            <a:lvl1pPr marL="0" indent="0">
              <a:buNone/>
              <a:defRPr sz="4400" b="0" i="0">
                <a:solidFill>
                  <a:schemeClr val="accent4"/>
                </a:solidFill>
                <a:latin typeface="Corbel" panose="020B0503020204020204" pitchFamily="34" charset="0"/>
              </a:defRPr>
            </a:lvl1pPr>
          </a:lstStyle>
          <a:p>
            <a:pPr lvl="0"/>
            <a:r>
              <a:rPr lang="nl-NL"/>
              <a:t>Hoofdstuk of </a:t>
            </a:r>
            <a:r>
              <a:rPr lang="nl-NL" err="1"/>
              <a:t>subkop</a:t>
            </a:r>
            <a:endParaRPr lang="nl-NL"/>
          </a:p>
        </p:txBody>
      </p:sp>
      <p:sp>
        <p:nvSpPr>
          <p:cNvPr id="28" name="Tijdelijke aanduiding voor tekst 7">
            <a:extLst>
              <a:ext uri="{FF2B5EF4-FFF2-40B4-BE49-F238E27FC236}">
                <a16:creationId xmlns:a16="http://schemas.microsoft.com/office/drawing/2014/main" id="{1FA07713-526F-9544-B7B9-0D60146085E3}"/>
              </a:ext>
            </a:extLst>
          </p:cNvPr>
          <p:cNvSpPr>
            <a:spLocks noGrp="1"/>
          </p:cNvSpPr>
          <p:nvPr>
            <p:ph type="body" sz="quarter" idx="11" hasCustomPrompt="1"/>
          </p:nvPr>
        </p:nvSpPr>
        <p:spPr>
          <a:xfrm>
            <a:off x="5099513" y="4086192"/>
            <a:ext cx="6668417" cy="768558"/>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29" name="Tijdelijke aanduiding voor tekst 7">
            <a:extLst>
              <a:ext uri="{FF2B5EF4-FFF2-40B4-BE49-F238E27FC236}">
                <a16:creationId xmlns:a16="http://schemas.microsoft.com/office/drawing/2014/main" id="{5E98E872-09FC-8543-8BF7-DCDF62CB0982}"/>
              </a:ext>
            </a:extLst>
          </p:cNvPr>
          <p:cNvSpPr>
            <a:spLocks noGrp="1"/>
          </p:cNvSpPr>
          <p:nvPr>
            <p:ph type="body" sz="quarter" idx="13" hasCustomPrompt="1"/>
          </p:nvPr>
        </p:nvSpPr>
        <p:spPr>
          <a:xfrm>
            <a:off x="5099513" y="4913819"/>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3" name="Tijdelijke aanduiding voor afbeelding 32">
            <a:extLst>
              <a:ext uri="{FF2B5EF4-FFF2-40B4-BE49-F238E27FC236}">
                <a16:creationId xmlns:a16="http://schemas.microsoft.com/office/drawing/2014/main" id="{179B9D1E-DA17-6246-BD64-BC979D3D6F3D}"/>
              </a:ext>
            </a:extLst>
          </p:cNvPr>
          <p:cNvSpPr>
            <a:spLocks noGrp="1"/>
          </p:cNvSpPr>
          <p:nvPr>
            <p:ph type="pic" sz="quarter" idx="12" hasCustomPrompt="1"/>
          </p:nvPr>
        </p:nvSpPr>
        <p:spPr>
          <a:xfrm>
            <a:off x="2355850" y="4210177"/>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43" name="Tijdelijke aanduiding voor tekst 7">
            <a:extLst>
              <a:ext uri="{FF2B5EF4-FFF2-40B4-BE49-F238E27FC236}">
                <a16:creationId xmlns:a16="http://schemas.microsoft.com/office/drawing/2014/main" id="{79666B2C-917A-0C4A-BC71-C74372C73B12}"/>
              </a:ext>
            </a:extLst>
          </p:cNvPr>
          <p:cNvSpPr>
            <a:spLocks noGrp="1"/>
          </p:cNvSpPr>
          <p:nvPr>
            <p:ph type="body" sz="quarter" idx="17" hasCustomPrompt="1"/>
          </p:nvPr>
        </p:nvSpPr>
        <p:spPr>
          <a:xfrm>
            <a:off x="5099513" y="7187200"/>
            <a:ext cx="6668417" cy="748679"/>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28106202-CDE8-D94D-9447-ABA841932E5A}"/>
              </a:ext>
            </a:extLst>
          </p:cNvPr>
          <p:cNvSpPr>
            <a:spLocks noGrp="1"/>
          </p:cNvSpPr>
          <p:nvPr>
            <p:ph type="body" sz="quarter" idx="18" hasCustomPrompt="1"/>
          </p:nvPr>
        </p:nvSpPr>
        <p:spPr>
          <a:xfrm>
            <a:off x="5099513" y="8014828"/>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afbeelding 44">
            <a:extLst>
              <a:ext uri="{FF2B5EF4-FFF2-40B4-BE49-F238E27FC236}">
                <a16:creationId xmlns:a16="http://schemas.microsoft.com/office/drawing/2014/main" id="{C54D7553-44E0-9748-81C7-12C13CDB38C9}"/>
              </a:ext>
            </a:extLst>
          </p:cNvPr>
          <p:cNvSpPr>
            <a:spLocks noGrp="1"/>
          </p:cNvSpPr>
          <p:nvPr>
            <p:ph type="pic" sz="quarter" idx="19" hasCustomPrompt="1"/>
          </p:nvPr>
        </p:nvSpPr>
        <p:spPr>
          <a:xfrm>
            <a:off x="2355850" y="7311186"/>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55" name="Tijdelijke aanduiding voor tekst 7">
            <a:extLst>
              <a:ext uri="{FF2B5EF4-FFF2-40B4-BE49-F238E27FC236}">
                <a16:creationId xmlns:a16="http://schemas.microsoft.com/office/drawing/2014/main" id="{BECD8510-CB62-0840-AB95-B072E6B97E3B}"/>
              </a:ext>
            </a:extLst>
          </p:cNvPr>
          <p:cNvSpPr>
            <a:spLocks noGrp="1"/>
          </p:cNvSpPr>
          <p:nvPr>
            <p:ph type="body" sz="quarter" idx="23" hasCustomPrompt="1"/>
          </p:nvPr>
        </p:nvSpPr>
        <p:spPr>
          <a:xfrm>
            <a:off x="5099513" y="10268331"/>
            <a:ext cx="6668417" cy="768558"/>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56" name="Tijdelijke aanduiding voor tekst 7">
            <a:extLst>
              <a:ext uri="{FF2B5EF4-FFF2-40B4-BE49-F238E27FC236}">
                <a16:creationId xmlns:a16="http://schemas.microsoft.com/office/drawing/2014/main" id="{915C71EF-43C5-D043-B446-4AB6DAD1D1A6}"/>
              </a:ext>
            </a:extLst>
          </p:cNvPr>
          <p:cNvSpPr>
            <a:spLocks noGrp="1"/>
          </p:cNvSpPr>
          <p:nvPr>
            <p:ph type="body" sz="quarter" idx="24" hasCustomPrompt="1"/>
          </p:nvPr>
        </p:nvSpPr>
        <p:spPr>
          <a:xfrm>
            <a:off x="5099513" y="11095958"/>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57" name="Tijdelijke aanduiding voor afbeelding 56">
            <a:extLst>
              <a:ext uri="{FF2B5EF4-FFF2-40B4-BE49-F238E27FC236}">
                <a16:creationId xmlns:a16="http://schemas.microsoft.com/office/drawing/2014/main" id="{F01D62EB-6E44-C748-89B9-5BC1C92B310A}"/>
              </a:ext>
            </a:extLst>
          </p:cNvPr>
          <p:cNvSpPr>
            <a:spLocks noGrp="1"/>
          </p:cNvSpPr>
          <p:nvPr>
            <p:ph type="pic" sz="quarter" idx="25" hasCustomPrompt="1"/>
          </p:nvPr>
        </p:nvSpPr>
        <p:spPr>
          <a:xfrm>
            <a:off x="2355850" y="10392316"/>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70" name="Tijdelijke aanduiding voor tekst 7">
            <a:extLst>
              <a:ext uri="{FF2B5EF4-FFF2-40B4-BE49-F238E27FC236}">
                <a16:creationId xmlns:a16="http://schemas.microsoft.com/office/drawing/2014/main" id="{8D0E74E8-04F6-D845-BDCC-87423D389974}"/>
              </a:ext>
            </a:extLst>
          </p:cNvPr>
          <p:cNvSpPr>
            <a:spLocks noGrp="1"/>
          </p:cNvSpPr>
          <p:nvPr>
            <p:ph type="body" sz="quarter" idx="26" hasCustomPrompt="1"/>
          </p:nvPr>
        </p:nvSpPr>
        <p:spPr>
          <a:xfrm>
            <a:off x="15257305" y="4086192"/>
            <a:ext cx="6668417" cy="768558"/>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71" name="Tijdelijke aanduiding voor tekst 7">
            <a:extLst>
              <a:ext uri="{FF2B5EF4-FFF2-40B4-BE49-F238E27FC236}">
                <a16:creationId xmlns:a16="http://schemas.microsoft.com/office/drawing/2014/main" id="{B36D497A-7520-194A-A593-CA58C6666A17}"/>
              </a:ext>
            </a:extLst>
          </p:cNvPr>
          <p:cNvSpPr>
            <a:spLocks noGrp="1"/>
          </p:cNvSpPr>
          <p:nvPr>
            <p:ph type="body" sz="quarter" idx="27" hasCustomPrompt="1"/>
          </p:nvPr>
        </p:nvSpPr>
        <p:spPr>
          <a:xfrm>
            <a:off x="15257305" y="4913819"/>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72" name="Tijdelijke aanduiding voor afbeelding 71">
            <a:extLst>
              <a:ext uri="{FF2B5EF4-FFF2-40B4-BE49-F238E27FC236}">
                <a16:creationId xmlns:a16="http://schemas.microsoft.com/office/drawing/2014/main" id="{17096ACA-6993-7842-ADED-445B22A3DC98}"/>
              </a:ext>
            </a:extLst>
          </p:cNvPr>
          <p:cNvSpPr>
            <a:spLocks noGrp="1"/>
          </p:cNvSpPr>
          <p:nvPr>
            <p:ph type="pic" sz="quarter" idx="28" hasCustomPrompt="1"/>
          </p:nvPr>
        </p:nvSpPr>
        <p:spPr>
          <a:xfrm>
            <a:off x="12513642" y="4210177"/>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73" name="Tijdelijke aanduiding voor tekst 7">
            <a:extLst>
              <a:ext uri="{FF2B5EF4-FFF2-40B4-BE49-F238E27FC236}">
                <a16:creationId xmlns:a16="http://schemas.microsoft.com/office/drawing/2014/main" id="{6A509081-3963-7C47-8342-E7A73046EB92}"/>
              </a:ext>
            </a:extLst>
          </p:cNvPr>
          <p:cNvSpPr>
            <a:spLocks noGrp="1"/>
          </p:cNvSpPr>
          <p:nvPr>
            <p:ph type="body" sz="quarter" idx="29" hasCustomPrompt="1"/>
          </p:nvPr>
        </p:nvSpPr>
        <p:spPr>
          <a:xfrm>
            <a:off x="15257305" y="7238000"/>
            <a:ext cx="6668417" cy="748679"/>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74" name="Tijdelijke aanduiding voor tekst 7">
            <a:extLst>
              <a:ext uri="{FF2B5EF4-FFF2-40B4-BE49-F238E27FC236}">
                <a16:creationId xmlns:a16="http://schemas.microsoft.com/office/drawing/2014/main" id="{6CF71BC8-39B6-044A-A211-1EFE2A39CCB8}"/>
              </a:ext>
            </a:extLst>
          </p:cNvPr>
          <p:cNvSpPr>
            <a:spLocks noGrp="1"/>
          </p:cNvSpPr>
          <p:nvPr>
            <p:ph type="body" sz="quarter" idx="30" hasCustomPrompt="1"/>
          </p:nvPr>
        </p:nvSpPr>
        <p:spPr>
          <a:xfrm>
            <a:off x="15257305" y="8014828"/>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75" name="Tijdelijke aanduiding voor afbeelding 74">
            <a:extLst>
              <a:ext uri="{FF2B5EF4-FFF2-40B4-BE49-F238E27FC236}">
                <a16:creationId xmlns:a16="http://schemas.microsoft.com/office/drawing/2014/main" id="{AD504067-B2F2-2F4A-95FA-00D35155450A}"/>
              </a:ext>
            </a:extLst>
          </p:cNvPr>
          <p:cNvSpPr>
            <a:spLocks noGrp="1"/>
          </p:cNvSpPr>
          <p:nvPr>
            <p:ph type="pic" sz="quarter" idx="31" hasCustomPrompt="1"/>
          </p:nvPr>
        </p:nvSpPr>
        <p:spPr>
          <a:xfrm>
            <a:off x="12513642" y="7311186"/>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76" name="Tijdelijke aanduiding voor tekst 7">
            <a:extLst>
              <a:ext uri="{FF2B5EF4-FFF2-40B4-BE49-F238E27FC236}">
                <a16:creationId xmlns:a16="http://schemas.microsoft.com/office/drawing/2014/main" id="{5C9838C9-37E7-364E-A8D3-43AB93862A6C}"/>
              </a:ext>
            </a:extLst>
          </p:cNvPr>
          <p:cNvSpPr>
            <a:spLocks noGrp="1"/>
          </p:cNvSpPr>
          <p:nvPr>
            <p:ph type="body" sz="quarter" idx="32" hasCustomPrompt="1"/>
          </p:nvPr>
        </p:nvSpPr>
        <p:spPr>
          <a:xfrm>
            <a:off x="15257305" y="10268331"/>
            <a:ext cx="6668417" cy="768558"/>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77" name="Tijdelijke aanduiding voor tekst 7">
            <a:extLst>
              <a:ext uri="{FF2B5EF4-FFF2-40B4-BE49-F238E27FC236}">
                <a16:creationId xmlns:a16="http://schemas.microsoft.com/office/drawing/2014/main" id="{9F72E4DD-A500-B548-A57B-1E227B2B9467}"/>
              </a:ext>
            </a:extLst>
          </p:cNvPr>
          <p:cNvSpPr>
            <a:spLocks noGrp="1"/>
          </p:cNvSpPr>
          <p:nvPr>
            <p:ph type="body" sz="quarter" idx="33" hasCustomPrompt="1"/>
          </p:nvPr>
        </p:nvSpPr>
        <p:spPr>
          <a:xfrm>
            <a:off x="15257305" y="11095958"/>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78" name="Tijdelijke aanduiding voor afbeelding 77">
            <a:extLst>
              <a:ext uri="{FF2B5EF4-FFF2-40B4-BE49-F238E27FC236}">
                <a16:creationId xmlns:a16="http://schemas.microsoft.com/office/drawing/2014/main" id="{4AA524DA-A151-3D4D-9091-51EA31F41178}"/>
              </a:ext>
            </a:extLst>
          </p:cNvPr>
          <p:cNvSpPr>
            <a:spLocks noGrp="1"/>
          </p:cNvSpPr>
          <p:nvPr>
            <p:ph type="pic" sz="quarter" idx="34" hasCustomPrompt="1"/>
          </p:nvPr>
        </p:nvSpPr>
        <p:spPr>
          <a:xfrm>
            <a:off x="12513642" y="10392316"/>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Tree>
    <p:extLst>
      <p:ext uri="{BB962C8B-B14F-4D97-AF65-F5344CB8AC3E}">
        <p14:creationId xmlns:p14="http://schemas.microsoft.com/office/powerpoint/2010/main" val="263751393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chemeClr val="accent4"/>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9" name="Tijdelijke aanduiding voor afbeelding 18">
            <a:extLst>
              <a:ext uri="{FF2B5EF4-FFF2-40B4-BE49-F238E27FC236}">
                <a16:creationId xmlns:a16="http://schemas.microsoft.com/office/drawing/2014/main" id="{5974FCF3-9CA3-C240-B3FD-F083E6F5252A}"/>
              </a:ext>
            </a:extLst>
          </p:cNvPr>
          <p:cNvSpPr>
            <a:spLocks noGrp="1"/>
          </p:cNvSpPr>
          <p:nvPr>
            <p:ph type="pic" sz="quarter" idx="14"/>
          </p:nvPr>
        </p:nvSpPr>
        <p:spPr>
          <a:xfrm>
            <a:off x="12196800" y="0"/>
            <a:ext cx="12192000" cy="13725525"/>
          </a:xfrm>
          <a:prstGeom prst="rect">
            <a:avLst/>
          </a:prstGeom>
          <a:noFill/>
        </p:spPr>
        <p:txBody>
          <a:bodyPr/>
          <a:lstStyle>
            <a:lvl1pPr>
              <a:defRPr>
                <a:noFill/>
              </a:defRPr>
            </a:lvl1pPr>
          </a:lstStyle>
          <a:p>
            <a:r>
              <a:rPr lang="nl-NL"/>
              <a:t>Klik op het pictogram als u een afbeelding wilt toevoegen</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spTree>
    <p:extLst>
      <p:ext uri="{BB962C8B-B14F-4D97-AF65-F5344CB8AC3E}">
        <p14:creationId xmlns:p14="http://schemas.microsoft.com/office/powerpoint/2010/main" val="374557375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202D5E6D-1919-2847-914D-C9F96B975411}"/>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174622DE-AE13-9648-9F54-6437AB9E8CB2}"/>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7A1CDFF4-91F3-EF4C-87B0-8B78DFAB5A72}"/>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luie stoel, plaats, zitten, venster&#10;&#10;Automatisch gegenereerde beschrijving">
            <a:extLst>
              <a:ext uri="{FF2B5EF4-FFF2-40B4-BE49-F238E27FC236}">
                <a16:creationId xmlns:a16="http://schemas.microsoft.com/office/drawing/2014/main" id="{EE907D26-37DE-7F4E-8FB3-D4FE7B8F0AD7}"/>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2360531494"/>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8941142" y="0"/>
            <a:ext cx="5457644" cy="13734058"/>
          </a:xfrm>
          <a:prstGeom prst="rect">
            <a:avLst/>
          </a:prstGeom>
          <a:solidFill>
            <a:schemeClr val="bg2">
              <a:lumMod val="90000"/>
            </a:schemeClr>
          </a:soli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chemeClr val="accent4"/>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19767633" y="1520479"/>
            <a:ext cx="3775120" cy="12053017"/>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rgbClr val="FFFFFF"/>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rgbClr val="FFFFFF"/>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spTree>
    <p:extLst>
      <p:ext uri="{BB962C8B-B14F-4D97-AF65-F5344CB8AC3E}">
        <p14:creationId xmlns:p14="http://schemas.microsoft.com/office/powerpoint/2010/main" val="65199682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ub+Titel+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chemeClr val="accent4"/>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Tree>
    <p:extLst>
      <p:ext uri="{BB962C8B-B14F-4D97-AF65-F5344CB8AC3E}">
        <p14:creationId xmlns:p14="http://schemas.microsoft.com/office/powerpoint/2010/main" val="257861948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Titel+Opsomming">
    <p:spTree>
      <p:nvGrpSpPr>
        <p:cNvPr id="1" name=""/>
        <p:cNvGrpSpPr/>
        <p:nvPr/>
      </p:nvGrpSpPr>
      <p:grpSpPr>
        <a:xfrm>
          <a:off x="0" y="0"/>
          <a:ext cx="0" cy="0"/>
          <a:chOff x="0" y="0"/>
          <a:chExt cx="0" cy="0"/>
        </a:xfrm>
      </p:grpSpPr>
      <p:sp>
        <p:nvSpPr>
          <p:cNvPr id="7" name="officeArt object">
            <a:extLst>
              <a:ext uri="{FF2B5EF4-FFF2-40B4-BE49-F238E27FC236}">
                <a16:creationId xmlns:a16="http://schemas.microsoft.com/office/drawing/2014/main" id="{800D3D7A-938F-994E-98DD-2C428677F3C9}"/>
              </a:ext>
            </a:extLst>
          </p:cNvPr>
          <p:cNvSpPr/>
          <p:nvPr userDrawn="1"/>
        </p:nvSpPr>
        <p:spPr>
          <a:xfrm>
            <a:off x="2355851" y="2373829"/>
            <a:ext cx="22055268" cy="558802"/>
          </a:xfrm>
          <a:prstGeom prst="rect">
            <a:avLst/>
          </a:prstGeom>
          <a:gradFill>
            <a:gsLst>
              <a:gs pos="0">
                <a:schemeClr val="accent1">
                  <a:alpha val="50000"/>
                </a:schemeClr>
              </a:gs>
              <a:gs pos="99000">
                <a:schemeClr val="accent3">
                  <a:alpha val="50000"/>
                </a:scheme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3C020AF3-293F-EA44-86D1-0AD9BE433B1F}"/>
              </a:ext>
            </a:extLst>
          </p:cNvPr>
          <p:cNvSpPr/>
          <p:nvPr userDrawn="1"/>
        </p:nvSpPr>
        <p:spPr>
          <a:xfrm>
            <a:off x="1276349" y="1257776"/>
            <a:ext cx="20717738"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8" name="Tijdelijke aanduiding voor tekst 6">
            <a:extLst>
              <a:ext uri="{FF2B5EF4-FFF2-40B4-BE49-F238E27FC236}">
                <a16:creationId xmlns:a16="http://schemas.microsoft.com/office/drawing/2014/main" id="{3CE4864C-D012-2043-944F-3A28EB1EC519}"/>
              </a:ext>
            </a:extLst>
          </p:cNvPr>
          <p:cNvSpPr>
            <a:spLocks noGrp="1"/>
          </p:cNvSpPr>
          <p:nvPr>
            <p:ph type="body" sz="quarter" idx="10" hasCustomPrompt="1"/>
          </p:nvPr>
        </p:nvSpPr>
        <p:spPr>
          <a:xfrm>
            <a:off x="2355850" y="1254363"/>
            <a:ext cx="18484850" cy="1368624"/>
          </a:xfrm>
          <a:prstGeom prst="rect">
            <a:avLst/>
          </a:prstGeom>
        </p:spPr>
        <p:txBody>
          <a:bodyPr lIns="0" tIns="0" rIns="0" bIns="0" anchor="ctr" anchorCtr="0"/>
          <a:lstStyle>
            <a:lvl1pPr marL="0" indent="0">
              <a:buNone/>
              <a:defRPr sz="4400" b="0" i="0">
                <a:solidFill>
                  <a:schemeClr val="accent4"/>
                </a:solidFill>
                <a:latin typeface="Corbel" panose="020B0503020204020204" pitchFamily="34" charset="0"/>
              </a:defRPr>
            </a:lvl1pPr>
          </a:lstStyle>
          <a:p>
            <a:pPr lvl="0"/>
            <a:r>
              <a:rPr lang="nl-NL"/>
              <a:t>Hoofdstuk of </a:t>
            </a:r>
            <a:r>
              <a:rPr lang="nl-NL" err="1"/>
              <a:t>subkop</a:t>
            </a:r>
            <a:endParaRPr lang="nl-NL"/>
          </a:p>
        </p:txBody>
      </p:sp>
      <p:sp>
        <p:nvSpPr>
          <p:cNvPr id="9" name="Tijdelijke aanduiding voor tekst 7">
            <a:extLst>
              <a:ext uri="{FF2B5EF4-FFF2-40B4-BE49-F238E27FC236}">
                <a16:creationId xmlns:a16="http://schemas.microsoft.com/office/drawing/2014/main" id="{97231091-E2B5-0948-BE9A-3B8ACE1ABC45}"/>
              </a:ext>
            </a:extLst>
          </p:cNvPr>
          <p:cNvSpPr>
            <a:spLocks noGrp="1"/>
          </p:cNvSpPr>
          <p:nvPr>
            <p:ph type="body" sz="quarter" idx="11" hasCustomPrompt="1"/>
          </p:nvPr>
        </p:nvSpPr>
        <p:spPr>
          <a:xfrm>
            <a:off x="2347913" y="3937000"/>
            <a:ext cx="19646174"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0" name="Tijdelijke aanduiding voor tekst 6">
            <a:extLst>
              <a:ext uri="{FF2B5EF4-FFF2-40B4-BE49-F238E27FC236}">
                <a16:creationId xmlns:a16="http://schemas.microsoft.com/office/drawing/2014/main" id="{5FE0CCDB-53C9-C04F-AE56-577619322D96}"/>
              </a:ext>
            </a:extLst>
          </p:cNvPr>
          <p:cNvSpPr>
            <a:spLocks noGrp="1"/>
          </p:cNvSpPr>
          <p:nvPr>
            <p:ph type="body" sz="quarter" idx="15" hasCustomPrompt="1"/>
          </p:nvPr>
        </p:nvSpPr>
        <p:spPr>
          <a:xfrm>
            <a:off x="2347913" y="5646738"/>
            <a:ext cx="19629993" cy="6811486"/>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spTree>
    <p:extLst>
      <p:ext uri="{BB962C8B-B14F-4D97-AF65-F5344CB8AC3E}">
        <p14:creationId xmlns:p14="http://schemas.microsoft.com/office/powerpoint/2010/main" val="233297230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7" name="Tijdelijke aanduiding voor afbeelding 6">
            <a:extLst>
              <a:ext uri="{FF2B5EF4-FFF2-40B4-BE49-F238E27FC236}">
                <a16:creationId xmlns:a16="http://schemas.microsoft.com/office/drawing/2014/main" id="{E61981B5-77C1-E441-86A6-EFA18920DF33}"/>
              </a:ext>
            </a:extLst>
          </p:cNvPr>
          <p:cNvSpPr>
            <a:spLocks noGrp="1"/>
          </p:cNvSpPr>
          <p:nvPr>
            <p:ph type="pic" sz="quarter" idx="10"/>
          </p:nvPr>
        </p:nvSpPr>
        <p:spPr>
          <a:xfrm>
            <a:off x="6350" y="0"/>
            <a:ext cx="24390350" cy="13732935"/>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105365475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Foto+Bijschrift/Groen">
    <p:spTree>
      <p:nvGrpSpPr>
        <p:cNvPr id="1" name=""/>
        <p:cNvGrpSpPr/>
        <p:nvPr/>
      </p:nvGrpSpPr>
      <p:grpSpPr>
        <a:xfrm>
          <a:off x="0" y="0"/>
          <a:ext cx="0" cy="0"/>
          <a:chOff x="0" y="0"/>
          <a:chExt cx="0" cy="0"/>
        </a:xfrm>
      </p:grpSpPr>
      <p:sp>
        <p:nvSpPr>
          <p:cNvPr id="5" name="Rechthoek">
            <a:extLst>
              <a:ext uri="{FF2B5EF4-FFF2-40B4-BE49-F238E27FC236}">
                <a16:creationId xmlns:a16="http://schemas.microsoft.com/office/drawing/2014/main" id="{C723276C-CA41-E749-AD5D-DA2D40146CC6}"/>
              </a:ext>
            </a:extLst>
          </p:cNvPr>
          <p:cNvSpPr/>
          <p:nvPr userDrawn="1"/>
        </p:nvSpPr>
        <p:spPr>
          <a:xfrm>
            <a:off x="2367996" y="1907716"/>
            <a:ext cx="9340541" cy="9882195"/>
          </a:xfrm>
          <a:prstGeom prst="rect">
            <a:avLst/>
          </a:prstGeom>
          <a:gradFill>
            <a:gsLst>
              <a:gs pos="0">
                <a:schemeClr val="accent3"/>
              </a:gs>
              <a:gs pos="100000">
                <a:schemeClr val="accent1"/>
              </a:gs>
            </a:gsLst>
          </a:gradFill>
          <a:ln w="12700">
            <a:miter lim="400000"/>
          </a:ln>
        </p:spPr>
        <p:txBody>
          <a:bodyPr lIns="45718" tIns="45718" rIns="45718" bIns="45718" anchor="ctr"/>
          <a:lstStyle/>
          <a:p>
            <a:endParaRPr/>
          </a:p>
        </p:txBody>
      </p:sp>
      <p:sp>
        <p:nvSpPr>
          <p:cNvPr id="12" name="Tijdelijke aanduiding voor tekst 7">
            <a:extLst>
              <a:ext uri="{FF2B5EF4-FFF2-40B4-BE49-F238E27FC236}">
                <a16:creationId xmlns:a16="http://schemas.microsoft.com/office/drawing/2014/main" id="{77550F0F-689D-744F-80E5-8702ACF1752C}"/>
              </a:ext>
            </a:extLst>
          </p:cNvPr>
          <p:cNvSpPr>
            <a:spLocks noGrp="1"/>
          </p:cNvSpPr>
          <p:nvPr>
            <p:ph type="body" sz="quarter" idx="13" hasCustomPrompt="1"/>
          </p:nvPr>
        </p:nvSpPr>
        <p:spPr>
          <a:xfrm>
            <a:off x="2367996" y="12100887"/>
            <a:ext cx="9340541" cy="755703"/>
          </a:xfrm>
          <a:prstGeom prst="rect">
            <a:avLst/>
          </a:prstGeom>
        </p:spPr>
        <p:txBody>
          <a:bodyPr lIns="0" tIns="0" rIns="0" bIns="0" numCol="1" spcCol="1008000" anchor="t" anchorCtr="1"/>
          <a:lstStyle>
            <a:lvl1pPr marL="0" indent="0">
              <a:lnSpc>
                <a:spcPts val="3960"/>
              </a:lnSpc>
              <a:spcBef>
                <a:spcPts val="0"/>
              </a:spcBef>
              <a:buNone/>
              <a:defRPr sz="2600" b="0" i="0">
                <a:solidFill>
                  <a:schemeClr val="tx1"/>
                </a:solidFill>
                <a:latin typeface="Corbel" panose="020B0503020204020204" pitchFamily="34" charset="0"/>
              </a:defRPr>
            </a:lvl1pPr>
          </a:lstStyle>
          <a:p>
            <a:pPr lvl="0"/>
            <a:r>
              <a:rPr lang="nl-NL"/>
              <a:t>Fotobijschrift (als nodig)</a:t>
            </a:r>
          </a:p>
        </p:txBody>
      </p:sp>
      <p:sp>
        <p:nvSpPr>
          <p:cNvPr id="18" name="Rechthoek">
            <a:extLst>
              <a:ext uri="{FF2B5EF4-FFF2-40B4-BE49-F238E27FC236}">
                <a16:creationId xmlns:a16="http://schemas.microsoft.com/office/drawing/2014/main" id="{60078E45-3EF7-2840-9D1B-34B6ED61E3DF}"/>
              </a:ext>
            </a:extLst>
          </p:cNvPr>
          <p:cNvSpPr/>
          <p:nvPr userDrawn="1"/>
        </p:nvSpPr>
        <p:spPr>
          <a:xfrm>
            <a:off x="12674046" y="1907716"/>
            <a:ext cx="9340541" cy="9882195"/>
          </a:xfrm>
          <a:prstGeom prst="rect">
            <a:avLst/>
          </a:prstGeom>
          <a:gradFill>
            <a:gsLst>
              <a:gs pos="0">
                <a:schemeClr val="accent3"/>
              </a:gs>
              <a:gs pos="100000">
                <a:schemeClr val="accent1"/>
              </a:gs>
            </a:gsLst>
          </a:gradFill>
          <a:ln w="12700">
            <a:miter lim="400000"/>
          </a:ln>
        </p:spPr>
        <p:txBody>
          <a:bodyPr lIns="45718" tIns="45718" rIns="45718" bIns="45718" anchor="ctr"/>
          <a:lstStyle/>
          <a:p>
            <a:endParaRPr/>
          </a:p>
        </p:txBody>
      </p:sp>
      <p:sp>
        <p:nvSpPr>
          <p:cNvPr id="19" name="Tijdelijke aanduiding voor tekst 7">
            <a:extLst>
              <a:ext uri="{FF2B5EF4-FFF2-40B4-BE49-F238E27FC236}">
                <a16:creationId xmlns:a16="http://schemas.microsoft.com/office/drawing/2014/main" id="{1CAA2CB7-A7A7-2A44-95B1-2A26F14636F6}"/>
              </a:ext>
            </a:extLst>
          </p:cNvPr>
          <p:cNvSpPr>
            <a:spLocks noGrp="1"/>
          </p:cNvSpPr>
          <p:nvPr>
            <p:ph type="body" sz="quarter" idx="14" hasCustomPrompt="1"/>
          </p:nvPr>
        </p:nvSpPr>
        <p:spPr>
          <a:xfrm>
            <a:off x="12674046" y="12100887"/>
            <a:ext cx="9340541" cy="755703"/>
          </a:xfrm>
          <a:prstGeom prst="rect">
            <a:avLst/>
          </a:prstGeom>
        </p:spPr>
        <p:txBody>
          <a:bodyPr lIns="0" tIns="0" rIns="0" bIns="0" numCol="1" spcCol="1008000" anchor="t" anchorCtr="1"/>
          <a:lstStyle>
            <a:lvl1pPr marL="0" indent="0">
              <a:lnSpc>
                <a:spcPts val="3960"/>
              </a:lnSpc>
              <a:spcBef>
                <a:spcPts val="0"/>
              </a:spcBef>
              <a:buNone/>
              <a:defRPr sz="2600" b="0" i="0">
                <a:solidFill>
                  <a:schemeClr val="tx1"/>
                </a:solidFill>
                <a:latin typeface="Corbel" panose="020B0503020204020204" pitchFamily="34" charset="0"/>
              </a:defRPr>
            </a:lvl1pPr>
          </a:lstStyle>
          <a:p>
            <a:pPr lvl="0"/>
            <a:r>
              <a:rPr lang="nl-NL"/>
              <a:t>Fotobijschrift (als nodig)</a:t>
            </a:r>
          </a:p>
        </p:txBody>
      </p:sp>
      <p:sp>
        <p:nvSpPr>
          <p:cNvPr id="29" name="Tijdelijke aanduiding voor afbeelding 28">
            <a:extLst>
              <a:ext uri="{FF2B5EF4-FFF2-40B4-BE49-F238E27FC236}">
                <a16:creationId xmlns:a16="http://schemas.microsoft.com/office/drawing/2014/main" id="{3C8F09F5-A3D3-E044-ADAE-B9FD277E76DC}"/>
              </a:ext>
            </a:extLst>
          </p:cNvPr>
          <p:cNvSpPr>
            <a:spLocks noGrp="1"/>
          </p:cNvSpPr>
          <p:nvPr>
            <p:ph type="pic" sz="quarter" idx="15"/>
          </p:nvPr>
        </p:nvSpPr>
        <p:spPr>
          <a:xfrm>
            <a:off x="2367266" y="1926089"/>
            <a:ext cx="9342000" cy="9863224"/>
          </a:xfrm>
          <a:prstGeom prst="rect">
            <a:avLst/>
          </a:prstGeom>
        </p:spPr>
        <p:txBody>
          <a:bodyPr/>
          <a:lstStyle/>
          <a:p>
            <a:r>
              <a:rPr lang="nl-NL"/>
              <a:t>Klik op het pictogram als u een afbeelding wilt toevoegen</a:t>
            </a:r>
          </a:p>
        </p:txBody>
      </p:sp>
      <p:sp>
        <p:nvSpPr>
          <p:cNvPr id="32" name="Tijdelijke aanduiding voor afbeelding 31">
            <a:extLst>
              <a:ext uri="{FF2B5EF4-FFF2-40B4-BE49-F238E27FC236}">
                <a16:creationId xmlns:a16="http://schemas.microsoft.com/office/drawing/2014/main" id="{77CE85E1-0765-B840-9485-1B8D7AD12188}"/>
              </a:ext>
            </a:extLst>
          </p:cNvPr>
          <p:cNvSpPr>
            <a:spLocks noGrp="1"/>
          </p:cNvSpPr>
          <p:nvPr>
            <p:ph type="pic" sz="quarter" idx="16"/>
          </p:nvPr>
        </p:nvSpPr>
        <p:spPr>
          <a:xfrm>
            <a:off x="12674599" y="1926089"/>
            <a:ext cx="9342000" cy="9862685"/>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124609239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ij zijn OPEN">
    <p:spTree>
      <p:nvGrpSpPr>
        <p:cNvPr id="1" name=""/>
        <p:cNvGrpSpPr/>
        <p:nvPr/>
      </p:nvGrpSpPr>
      <p:grpSpPr>
        <a:xfrm>
          <a:off x="0" y="0"/>
          <a:ext cx="0" cy="0"/>
          <a:chOff x="0" y="0"/>
          <a:chExt cx="0" cy="0"/>
        </a:xfrm>
      </p:grpSpPr>
      <p:sp>
        <p:nvSpPr>
          <p:cNvPr id="20" name="Tijdelijke aanduiding voor tekst 7">
            <a:extLst>
              <a:ext uri="{FF2B5EF4-FFF2-40B4-BE49-F238E27FC236}">
                <a16:creationId xmlns:a16="http://schemas.microsoft.com/office/drawing/2014/main" id="{BF5E48A3-C411-5049-B419-DF53A53BCF25}"/>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29" name="Tijdelijke aanduiding voor tekst 7">
            <a:extLst>
              <a:ext uri="{FF2B5EF4-FFF2-40B4-BE49-F238E27FC236}">
                <a16:creationId xmlns:a16="http://schemas.microsoft.com/office/drawing/2014/main" id="{C9FBB88D-B57C-124E-B820-308275599E84}"/>
              </a:ext>
            </a:extLst>
          </p:cNvPr>
          <p:cNvSpPr>
            <a:spLocks noGrp="1"/>
          </p:cNvSpPr>
          <p:nvPr>
            <p:ph type="body" sz="quarter" idx="13" hasCustomPrompt="1"/>
          </p:nvPr>
        </p:nvSpPr>
        <p:spPr>
          <a:xfrm>
            <a:off x="7587600" y="7381649"/>
            <a:ext cx="4604400" cy="675142"/>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31" name="Tijdelijke aanduiding voor tekst 7">
            <a:extLst>
              <a:ext uri="{FF2B5EF4-FFF2-40B4-BE49-F238E27FC236}">
                <a16:creationId xmlns:a16="http://schemas.microsoft.com/office/drawing/2014/main" id="{016B2B65-5301-D840-8B16-840D8F85A240}"/>
              </a:ext>
            </a:extLst>
          </p:cNvPr>
          <p:cNvSpPr>
            <a:spLocks noGrp="1"/>
          </p:cNvSpPr>
          <p:nvPr>
            <p:ph type="body" sz="quarter" idx="14" hasCustomPrompt="1"/>
          </p:nvPr>
        </p:nvSpPr>
        <p:spPr>
          <a:xfrm>
            <a:off x="2958450" y="7381649"/>
            <a:ext cx="4604400" cy="675142"/>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32" name="Tijdelijke aanduiding voor tekst 7">
            <a:extLst>
              <a:ext uri="{FF2B5EF4-FFF2-40B4-BE49-F238E27FC236}">
                <a16:creationId xmlns:a16="http://schemas.microsoft.com/office/drawing/2014/main" id="{B99BB5E3-4227-7B47-AB70-602718E1CE3E}"/>
              </a:ext>
            </a:extLst>
          </p:cNvPr>
          <p:cNvSpPr>
            <a:spLocks noGrp="1"/>
          </p:cNvSpPr>
          <p:nvPr>
            <p:ph type="body" sz="quarter" idx="15" hasCustomPrompt="1"/>
          </p:nvPr>
        </p:nvSpPr>
        <p:spPr>
          <a:xfrm>
            <a:off x="12216750" y="7381649"/>
            <a:ext cx="4604400" cy="675142"/>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34" name="Tijdelijke aanduiding voor tekst 7">
            <a:extLst>
              <a:ext uri="{FF2B5EF4-FFF2-40B4-BE49-F238E27FC236}">
                <a16:creationId xmlns:a16="http://schemas.microsoft.com/office/drawing/2014/main" id="{C9EF1E7B-AA43-134E-A6BB-54A5EBC88265}"/>
              </a:ext>
            </a:extLst>
          </p:cNvPr>
          <p:cNvSpPr>
            <a:spLocks noGrp="1"/>
          </p:cNvSpPr>
          <p:nvPr>
            <p:ph type="body" sz="quarter" idx="16" hasCustomPrompt="1"/>
          </p:nvPr>
        </p:nvSpPr>
        <p:spPr>
          <a:xfrm>
            <a:off x="16845900" y="7381649"/>
            <a:ext cx="4604400" cy="675142"/>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56" name="Tijdelijke aanduiding voor tekst 7">
            <a:extLst>
              <a:ext uri="{FF2B5EF4-FFF2-40B4-BE49-F238E27FC236}">
                <a16:creationId xmlns:a16="http://schemas.microsoft.com/office/drawing/2014/main" id="{F5FC93FE-ED5A-0144-BF69-620F572B04F7}"/>
              </a:ext>
            </a:extLst>
          </p:cNvPr>
          <p:cNvSpPr>
            <a:spLocks noGrp="1"/>
          </p:cNvSpPr>
          <p:nvPr>
            <p:ph type="body" sz="quarter" idx="17" hasCustomPrompt="1"/>
          </p:nvPr>
        </p:nvSpPr>
        <p:spPr>
          <a:xfrm>
            <a:off x="7587600" y="12010798"/>
            <a:ext cx="4604400" cy="675143"/>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57" name="Tijdelijke aanduiding voor tekst 7">
            <a:extLst>
              <a:ext uri="{FF2B5EF4-FFF2-40B4-BE49-F238E27FC236}">
                <a16:creationId xmlns:a16="http://schemas.microsoft.com/office/drawing/2014/main" id="{1476E3D7-2EE7-484E-9B85-79F29866BF34}"/>
              </a:ext>
            </a:extLst>
          </p:cNvPr>
          <p:cNvSpPr>
            <a:spLocks noGrp="1"/>
          </p:cNvSpPr>
          <p:nvPr>
            <p:ph type="body" sz="quarter" idx="18" hasCustomPrompt="1"/>
          </p:nvPr>
        </p:nvSpPr>
        <p:spPr>
          <a:xfrm>
            <a:off x="2958450" y="12010798"/>
            <a:ext cx="4604400" cy="675143"/>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58" name="Tijdelijke aanduiding voor tekst 7">
            <a:extLst>
              <a:ext uri="{FF2B5EF4-FFF2-40B4-BE49-F238E27FC236}">
                <a16:creationId xmlns:a16="http://schemas.microsoft.com/office/drawing/2014/main" id="{6D911037-8DBC-CC4B-AD39-14710CAEA8DB}"/>
              </a:ext>
            </a:extLst>
          </p:cNvPr>
          <p:cNvSpPr>
            <a:spLocks noGrp="1"/>
          </p:cNvSpPr>
          <p:nvPr>
            <p:ph type="body" sz="quarter" idx="19" hasCustomPrompt="1"/>
          </p:nvPr>
        </p:nvSpPr>
        <p:spPr>
          <a:xfrm>
            <a:off x="12216750" y="12010798"/>
            <a:ext cx="4604400" cy="675143"/>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59" name="Tijdelijke aanduiding voor tekst 7">
            <a:extLst>
              <a:ext uri="{FF2B5EF4-FFF2-40B4-BE49-F238E27FC236}">
                <a16:creationId xmlns:a16="http://schemas.microsoft.com/office/drawing/2014/main" id="{03A29108-90E3-DA47-BB9C-D19975EBC518}"/>
              </a:ext>
            </a:extLst>
          </p:cNvPr>
          <p:cNvSpPr>
            <a:spLocks noGrp="1"/>
          </p:cNvSpPr>
          <p:nvPr>
            <p:ph type="body" sz="quarter" idx="20" hasCustomPrompt="1"/>
          </p:nvPr>
        </p:nvSpPr>
        <p:spPr>
          <a:xfrm>
            <a:off x="16845900" y="12010798"/>
            <a:ext cx="4604400" cy="675143"/>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41" name="Tijdelijke aanduiding voor afbeelding 60">
            <a:extLst>
              <a:ext uri="{FF2B5EF4-FFF2-40B4-BE49-F238E27FC236}">
                <a16:creationId xmlns:a16="http://schemas.microsoft.com/office/drawing/2014/main" id="{7C7403AE-C11F-0A4D-82A6-AE8B963A1AC0}"/>
              </a:ext>
            </a:extLst>
          </p:cNvPr>
          <p:cNvSpPr>
            <a:spLocks noGrp="1"/>
          </p:cNvSpPr>
          <p:nvPr>
            <p:ph type="pic" sz="quarter" idx="21" hasCustomPrompt="1"/>
          </p:nvPr>
        </p:nvSpPr>
        <p:spPr>
          <a:xfrm>
            <a:off x="3452813" y="3700463"/>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42" name="Tijdelijke aanduiding voor afbeelding 60">
            <a:extLst>
              <a:ext uri="{FF2B5EF4-FFF2-40B4-BE49-F238E27FC236}">
                <a16:creationId xmlns:a16="http://schemas.microsoft.com/office/drawing/2014/main" id="{AFD3B15E-0FA1-3A46-82C1-EB51D63641C0}"/>
              </a:ext>
            </a:extLst>
          </p:cNvPr>
          <p:cNvSpPr>
            <a:spLocks noGrp="1"/>
          </p:cNvSpPr>
          <p:nvPr>
            <p:ph type="pic" sz="quarter" idx="29" hasCustomPrompt="1"/>
          </p:nvPr>
        </p:nvSpPr>
        <p:spPr>
          <a:xfrm>
            <a:off x="8168248" y="3700463"/>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43" name="Tijdelijke aanduiding voor afbeelding 60">
            <a:extLst>
              <a:ext uri="{FF2B5EF4-FFF2-40B4-BE49-F238E27FC236}">
                <a16:creationId xmlns:a16="http://schemas.microsoft.com/office/drawing/2014/main" id="{DA8751B5-0078-2D4B-8C28-4DF54EB6351D}"/>
              </a:ext>
            </a:extLst>
          </p:cNvPr>
          <p:cNvSpPr>
            <a:spLocks noGrp="1"/>
          </p:cNvSpPr>
          <p:nvPr>
            <p:ph type="pic" sz="quarter" idx="30" hasCustomPrompt="1"/>
          </p:nvPr>
        </p:nvSpPr>
        <p:spPr>
          <a:xfrm>
            <a:off x="12901612" y="3700463"/>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52" name="Tijdelijke aanduiding voor afbeelding 60">
            <a:extLst>
              <a:ext uri="{FF2B5EF4-FFF2-40B4-BE49-F238E27FC236}">
                <a16:creationId xmlns:a16="http://schemas.microsoft.com/office/drawing/2014/main" id="{25FFECD2-D147-AD46-82C7-4E521881BD07}"/>
              </a:ext>
            </a:extLst>
          </p:cNvPr>
          <p:cNvSpPr>
            <a:spLocks noGrp="1"/>
          </p:cNvSpPr>
          <p:nvPr>
            <p:ph type="pic" sz="quarter" idx="31" hasCustomPrompt="1"/>
          </p:nvPr>
        </p:nvSpPr>
        <p:spPr>
          <a:xfrm>
            <a:off x="17617048" y="3700463"/>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69" name="Tijdelijke aanduiding voor afbeelding 60">
            <a:extLst>
              <a:ext uri="{FF2B5EF4-FFF2-40B4-BE49-F238E27FC236}">
                <a16:creationId xmlns:a16="http://schemas.microsoft.com/office/drawing/2014/main" id="{95E4BF82-A561-6741-85F7-0FEF4C9699CC}"/>
              </a:ext>
            </a:extLst>
          </p:cNvPr>
          <p:cNvSpPr>
            <a:spLocks noGrp="1"/>
          </p:cNvSpPr>
          <p:nvPr>
            <p:ph type="pic" sz="quarter" idx="32" hasCustomPrompt="1"/>
          </p:nvPr>
        </p:nvSpPr>
        <p:spPr>
          <a:xfrm>
            <a:off x="3452813" y="8308322"/>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70" name="Tijdelijke aanduiding voor afbeelding 60">
            <a:extLst>
              <a:ext uri="{FF2B5EF4-FFF2-40B4-BE49-F238E27FC236}">
                <a16:creationId xmlns:a16="http://schemas.microsoft.com/office/drawing/2014/main" id="{E936D192-91B4-814A-AFCC-26B522452B0C}"/>
              </a:ext>
            </a:extLst>
          </p:cNvPr>
          <p:cNvSpPr>
            <a:spLocks noGrp="1"/>
          </p:cNvSpPr>
          <p:nvPr>
            <p:ph type="pic" sz="quarter" idx="33" hasCustomPrompt="1"/>
          </p:nvPr>
        </p:nvSpPr>
        <p:spPr>
          <a:xfrm>
            <a:off x="8168248" y="8308322"/>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71" name="Tijdelijke aanduiding voor afbeelding 60">
            <a:extLst>
              <a:ext uri="{FF2B5EF4-FFF2-40B4-BE49-F238E27FC236}">
                <a16:creationId xmlns:a16="http://schemas.microsoft.com/office/drawing/2014/main" id="{9E2D8143-6781-E84C-8DD6-74B49D540A8E}"/>
              </a:ext>
            </a:extLst>
          </p:cNvPr>
          <p:cNvSpPr>
            <a:spLocks noGrp="1"/>
          </p:cNvSpPr>
          <p:nvPr>
            <p:ph type="pic" sz="quarter" idx="34" hasCustomPrompt="1"/>
          </p:nvPr>
        </p:nvSpPr>
        <p:spPr>
          <a:xfrm>
            <a:off x="12901612" y="8308322"/>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72" name="Tijdelijke aanduiding voor afbeelding 60">
            <a:extLst>
              <a:ext uri="{FF2B5EF4-FFF2-40B4-BE49-F238E27FC236}">
                <a16:creationId xmlns:a16="http://schemas.microsoft.com/office/drawing/2014/main" id="{3CCA92BE-FA14-E64E-8FC4-8910B7771ABD}"/>
              </a:ext>
            </a:extLst>
          </p:cNvPr>
          <p:cNvSpPr>
            <a:spLocks noGrp="1"/>
          </p:cNvSpPr>
          <p:nvPr>
            <p:ph type="pic" sz="quarter" idx="35" hasCustomPrompt="1"/>
          </p:nvPr>
        </p:nvSpPr>
        <p:spPr>
          <a:xfrm>
            <a:off x="17617048" y="8308322"/>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Tree>
    <p:extLst>
      <p:ext uri="{BB962C8B-B14F-4D97-AF65-F5344CB8AC3E}">
        <p14:creationId xmlns:p14="http://schemas.microsoft.com/office/powerpoint/2010/main" val="1201344859"/>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6D5B62D-97B7-C842-B9A2-FC1C737A5AB1}"/>
              </a:ext>
            </a:extLst>
          </p:cNvPr>
          <p:cNvSpPr/>
          <p:nvPr userDrawn="1"/>
        </p:nvSpPr>
        <p:spPr>
          <a:xfrm>
            <a:off x="0" y="0"/>
            <a:ext cx="24384000" cy="1371600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5" name="Tijdelijke aanduiding voor tekst 7">
            <a:extLst>
              <a:ext uri="{FF2B5EF4-FFF2-40B4-BE49-F238E27FC236}">
                <a16:creationId xmlns:a16="http://schemas.microsoft.com/office/drawing/2014/main" id="{6B9DC268-321E-5A45-B77A-F17BC75552F8}"/>
              </a:ext>
            </a:extLst>
          </p:cNvPr>
          <p:cNvSpPr>
            <a:spLocks noGrp="1"/>
          </p:cNvSpPr>
          <p:nvPr>
            <p:ph type="body" sz="quarter" idx="13" hasCustomPrompt="1"/>
          </p:nvPr>
        </p:nvSpPr>
        <p:spPr>
          <a:xfrm>
            <a:off x="4718300" y="2200964"/>
            <a:ext cx="14947400" cy="9161671"/>
          </a:xfrm>
          <a:prstGeom prst="rect">
            <a:avLst/>
          </a:prstGeom>
        </p:spPr>
        <p:txBody>
          <a:bodyPr wrap="square" lIns="0" tIns="0" rIns="0" bIns="0" numCol="1" spcCol="1008000" anchor="ctr" anchorCtr="0"/>
          <a:lstStyle>
            <a:lvl1pPr marL="0" indent="0" algn="l">
              <a:lnSpc>
                <a:spcPts val="11500"/>
              </a:lnSpc>
              <a:spcBef>
                <a:spcPts val="0"/>
              </a:spcBef>
              <a:buNone/>
              <a:defRPr sz="9500" b="0" i="0">
                <a:solidFill>
                  <a:schemeClr val="accent4"/>
                </a:solidFill>
                <a:latin typeface="Corbel" panose="020B0503020204020204" pitchFamily="34" charset="0"/>
              </a:defRPr>
            </a:lvl1pPr>
          </a:lstStyle>
          <a:p>
            <a:pPr lvl="0"/>
            <a:r>
              <a:rPr lang="nl-NL"/>
              <a:t>“Quote of een korte tekst </a:t>
            </a:r>
            <a:br>
              <a:rPr lang="nl-NL"/>
            </a:br>
            <a:r>
              <a:rPr lang="nl-NL"/>
              <a:t>die moet opvallen.”</a:t>
            </a:r>
          </a:p>
        </p:txBody>
      </p:sp>
    </p:spTree>
    <p:extLst>
      <p:ext uri="{BB962C8B-B14F-4D97-AF65-F5344CB8AC3E}">
        <p14:creationId xmlns:p14="http://schemas.microsoft.com/office/powerpoint/2010/main" val="232618454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5x Foto's/Iconen+Tekst">
    <p:spTree>
      <p:nvGrpSpPr>
        <p:cNvPr id="1" name=""/>
        <p:cNvGrpSpPr/>
        <p:nvPr/>
      </p:nvGrpSpPr>
      <p:grpSpPr>
        <a:xfrm>
          <a:off x="0" y="0"/>
          <a:ext cx="0" cy="0"/>
          <a:chOff x="0" y="0"/>
          <a:chExt cx="0" cy="0"/>
        </a:xfrm>
      </p:grpSpPr>
      <p:sp>
        <p:nvSpPr>
          <p:cNvPr id="23" name="Tijdelijke aanduiding voor afbeelding 22">
            <a:extLst>
              <a:ext uri="{FF2B5EF4-FFF2-40B4-BE49-F238E27FC236}">
                <a16:creationId xmlns:a16="http://schemas.microsoft.com/office/drawing/2014/main" id="{B6645467-3E11-084C-8774-2AB7BE49BD3F}"/>
              </a:ext>
            </a:extLst>
          </p:cNvPr>
          <p:cNvSpPr>
            <a:spLocks noGrp="1"/>
          </p:cNvSpPr>
          <p:nvPr>
            <p:ph type="pic" sz="quarter" idx="10" hasCustomPrompt="1"/>
          </p:nvPr>
        </p:nvSpPr>
        <p:spPr>
          <a:xfrm>
            <a:off x="2107781"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1"/>
          </a:solidFill>
        </p:spPr>
        <p:txBody>
          <a:bodyPr wrap="square">
            <a:noAutofit/>
          </a:bodyPr>
          <a:lstStyle>
            <a:lvl1pPr marL="0" indent="0" algn="just">
              <a:buNone/>
              <a:defRPr sz="2600"/>
            </a:lvl1pPr>
          </a:lstStyle>
          <a:p>
            <a:r>
              <a:rPr lang="nl-NL"/>
              <a:t>Afbeelding of icoon</a:t>
            </a:r>
          </a:p>
        </p:txBody>
      </p:sp>
      <p:sp>
        <p:nvSpPr>
          <p:cNvPr id="24" name="Tijdelijke aanduiding voor tekst 7">
            <a:extLst>
              <a:ext uri="{FF2B5EF4-FFF2-40B4-BE49-F238E27FC236}">
                <a16:creationId xmlns:a16="http://schemas.microsoft.com/office/drawing/2014/main" id="{B2906801-42C7-7F40-B737-9C8BEC5A4D8B}"/>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1" name="Tijdelijke aanduiding voor tekst 7">
            <a:extLst>
              <a:ext uri="{FF2B5EF4-FFF2-40B4-BE49-F238E27FC236}">
                <a16:creationId xmlns:a16="http://schemas.microsoft.com/office/drawing/2014/main" id="{967F166B-844C-3042-AB86-273FD363C525}"/>
              </a:ext>
            </a:extLst>
          </p:cNvPr>
          <p:cNvSpPr>
            <a:spLocks noGrp="1"/>
          </p:cNvSpPr>
          <p:nvPr>
            <p:ph type="body" sz="quarter" idx="15" hasCustomPrompt="1"/>
          </p:nvPr>
        </p:nvSpPr>
        <p:spPr>
          <a:xfrm>
            <a:off x="2107781"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2" name="Tijdelijke aanduiding voor tekst 7">
            <a:extLst>
              <a:ext uri="{FF2B5EF4-FFF2-40B4-BE49-F238E27FC236}">
                <a16:creationId xmlns:a16="http://schemas.microsoft.com/office/drawing/2014/main" id="{1F65F88A-D718-7842-93A8-12B1529FF1A9}"/>
              </a:ext>
            </a:extLst>
          </p:cNvPr>
          <p:cNvSpPr>
            <a:spLocks noGrp="1"/>
          </p:cNvSpPr>
          <p:nvPr>
            <p:ph type="body" sz="quarter" idx="16" hasCustomPrompt="1"/>
          </p:nvPr>
        </p:nvSpPr>
        <p:spPr>
          <a:xfrm>
            <a:off x="2107781"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0" name="Tijdelijke aanduiding voor tekst 7">
            <a:extLst>
              <a:ext uri="{FF2B5EF4-FFF2-40B4-BE49-F238E27FC236}">
                <a16:creationId xmlns:a16="http://schemas.microsoft.com/office/drawing/2014/main" id="{518C82CA-7965-6442-9504-0609A68D947D}"/>
              </a:ext>
            </a:extLst>
          </p:cNvPr>
          <p:cNvSpPr>
            <a:spLocks noGrp="1"/>
          </p:cNvSpPr>
          <p:nvPr>
            <p:ph type="body" sz="quarter" idx="18" hasCustomPrompt="1"/>
          </p:nvPr>
        </p:nvSpPr>
        <p:spPr>
          <a:xfrm>
            <a:off x="6305235"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3" name="Tijdelijke aanduiding voor tekst 7">
            <a:extLst>
              <a:ext uri="{FF2B5EF4-FFF2-40B4-BE49-F238E27FC236}">
                <a16:creationId xmlns:a16="http://schemas.microsoft.com/office/drawing/2014/main" id="{9566C1A3-5B52-5E41-91CB-E8420FF4B620}"/>
              </a:ext>
            </a:extLst>
          </p:cNvPr>
          <p:cNvSpPr>
            <a:spLocks noGrp="1"/>
          </p:cNvSpPr>
          <p:nvPr>
            <p:ph type="body" sz="quarter" idx="19" hasCustomPrompt="1"/>
          </p:nvPr>
        </p:nvSpPr>
        <p:spPr>
          <a:xfrm>
            <a:off x="6305235"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6" name="Tijdelijke aanduiding voor afbeelding 45">
            <a:extLst>
              <a:ext uri="{FF2B5EF4-FFF2-40B4-BE49-F238E27FC236}">
                <a16:creationId xmlns:a16="http://schemas.microsoft.com/office/drawing/2014/main" id="{F46766FF-C7B0-2344-933F-81B0AAA068FA}"/>
              </a:ext>
            </a:extLst>
          </p:cNvPr>
          <p:cNvSpPr>
            <a:spLocks noGrp="1"/>
          </p:cNvSpPr>
          <p:nvPr>
            <p:ph type="pic" sz="quarter" idx="26" hasCustomPrompt="1"/>
          </p:nvPr>
        </p:nvSpPr>
        <p:spPr>
          <a:xfrm>
            <a:off x="18606739"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6"/>
          </a:solidFill>
        </p:spPr>
        <p:txBody>
          <a:bodyPr wrap="square">
            <a:noAutofit/>
          </a:bodyPr>
          <a:lstStyle>
            <a:lvl1pPr marL="0" indent="0" algn="just">
              <a:buNone/>
              <a:defRPr sz="2600"/>
            </a:lvl1pPr>
          </a:lstStyle>
          <a:p>
            <a:r>
              <a:rPr lang="nl-NL"/>
              <a:t>Afbeelding of icoon</a:t>
            </a:r>
          </a:p>
        </p:txBody>
      </p:sp>
      <p:sp>
        <p:nvSpPr>
          <p:cNvPr id="47" name="Tijdelijke aanduiding voor tekst 7">
            <a:extLst>
              <a:ext uri="{FF2B5EF4-FFF2-40B4-BE49-F238E27FC236}">
                <a16:creationId xmlns:a16="http://schemas.microsoft.com/office/drawing/2014/main" id="{250E640A-3A76-E94F-AE43-27005A635E41}"/>
              </a:ext>
            </a:extLst>
          </p:cNvPr>
          <p:cNvSpPr>
            <a:spLocks noGrp="1"/>
          </p:cNvSpPr>
          <p:nvPr>
            <p:ph type="body" sz="quarter" idx="27" hasCustomPrompt="1"/>
          </p:nvPr>
        </p:nvSpPr>
        <p:spPr>
          <a:xfrm>
            <a:off x="18606739"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8" name="Tijdelijke aanduiding voor tekst 7">
            <a:extLst>
              <a:ext uri="{FF2B5EF4-FFF2-40B4-BE49-F238E27FC236}">
                <a16:creationId xmlns:a16="http://schemas.microsoft.com/office/drawing/2014/main" id="{18BEE5EC-C6A5-4E4C-BC9E-E41CC1E466D1}"/>
              </a:ext>
            </a:extLst>
          </p:cNvPr>
          <p:cNvSpPr>
            <a:spLocks noGrp="1"/>
          </p:cNvSpPr>
          <p:nvPr>
            <p:ph type="body" sz="quarter" idx="28" hasCustomPrompt="1"/>
          </p:nvPr>
        </p:nvSpPr>
        <p:spPr>
          <a:xfrm>
            <a:off x="18606739"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60" name="Tijdelijke aanduiding voor afbeelding 59">
            <a:extLst>
              <a:ext uri="{FF2B5EF4-FFF2-40B4-BE49-F238E27FC236}">
                <a16:creationId xmlns:a16="http://schemas.microsoft.com/office/drawing/2014/main" id="{5BA3A9BB-8CA6-3648-BB48-E1C868897D38}"/>
              </a:ext>
            </a:extLst>
          </p:cNvPr>
          <p:cNvSpPr>
            <a:spLocks noGrp="1"/>
          </p:cNvSpPr>
          <p:nvPr>
            <p:ph type="pic" sz="quarter" idx="29" hasCustomPrompt="1"/>
          </p:nvPr>
        </p:nvSpPr>
        <p:spPr>
          <a:xfrm>
            <a:off x="10502690"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3"/>
          </a:solidFill>
        </p:spPr>
        <p:txBody>
          <a:bodyPr wrap="square" anchor="t" anchorCtr="1">
            <a:noAutofit/>
          </a:bodyPr>
          <a:lstStyle>
            <a:lvl1pPr marL="0" indent="0" algn="just">
              <a:buNone/>
              <a:defRPr sz="2600"/>
            </a:lvl1pPr>
          </a:lstStyle>
          <a:p>
            <a:r>
              <a:rPr lang="nl-NL"/>
              <a:t>Afbeelding of icoon</a:t>
            </a:r>
          </a:p>
        </p:txBody>
      </p:sp>
      <p:sp>
        <p:nvSpPr>
          <p:cNvPr id="61" name="Tijdelijke aanduiding voor afbeelding 60">
            <a:extLst>
              <a:ext uri="{FF2B5EF4-FFF2-40B4-BE49-F238E27FC236}">
                <a16:creationId xmlns:a16="http://schemas.microsoft.com/office/drawing/2014/main" id="{DD2A1BCF-1972-E342-A0E5-F8BB7D461A41}"/>
              </a:ext>
            </a:extLst>
          </p:cNvPr>
          <p:cNvSpPr>
            <a:spLocks noGrp="1"/>
          </p:cNvSpPr>
          <p:nvPr>
            <p:ph type="pic" sz="quarter" idx="30" hasCustomPrompt="1"/>
          </p:nvPr>
        </p:nvSpPr>
        <p:spPr>
          <a:xfrm>
            <a:off x="14554714"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tx2"/>
          </a:solidFill>
        </p:spPr>
        <p:txBody>
          <a:bodyPr wrap="square">
            <a:noAutofit/>
          </a:bodyPr>
          <a:lstStyle>
            <a:lvl1pPr marL="0" indent="0" algn="just">
              <a:buNone/>
              <a:defRPr sz="2600"/>
            </a:lvl1pPr>
          </a:lstStyle>
          <a:p>
            <a:r>
              <a:rPr lang="nl-NL"/>
              <a:t>Afbeelding of icoon</a:t>
            </a:r>
          </a:p>
        </p:txBody>
      </p:sp>
      <p:sp>
        <p:nvSpPr>
          <p:cNvPr id="62" name="Tijdelijke aanduiding voor afbeelding 61">
            <a:extLst>
              <a:ext uri="{FF2B5EF4-FFF2-40B4-BE49-F238E27FC236}">
                <a16:creationId xmlns:a16="http://schemas.microsoft.com/office/drawing/2014/main" id="{93095213-7A84-314D-BE90-0032B43BEE79}"/>
              </a:ext>
            </a:extLst>
          </p:cNvPr>
          <p:cNvSpPr>
            <a:spLocks noGrp="1"/>
          </p:cNvSpPr>
          <p:nvPr>
            <p:ph type="pic" sz="quarter" idx="31" hasCustomPrompt="1"/>
          </p:nvPr>
        </p:nvSpPr>
        <p:spPr>
          <a:xfrm>
            <a:off x="6305235"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1"/>
          </a:solidFill>
        </p:spPr>
        <p:txBody>
          <a:bodyPr wrap="square">
            <a:noAutofit/>
          </a:bodyPr>
          <a:lstStyle>
            <a:lvl1pPr marL="0" indent="0" algn="just">
              <a:buNone/>
              <a:defRPr sz="2600"/>
            </a:lvl1pPr>
          </a:lstStyle>
          <a:p>
            <a:r>
              <a:rPr lang="nl-NL"/>
              <a:t>Afbeelding of icoon</a:t>
            </a:r>
          </a:p>
        </p:txBody>
      </p:sp>
      <p:sp>
        <p:nvSpPr>
          <p:cNvPr id="63" name="Tijdelijke aanduiding voor tekst 7">
            <a:extLst>
              <a:ext uri="{FF2B5EF4-FFF2-40B4-BE49-F238E27FC236}">
                <a16:creationId xmlns:a16="http://schemas.microsoft.com/office/drawing/2014/main" id="{4D217B22-39B2-CC45-B164-3ED1916EE609}"/>
              </a:ext>
            </a:extLst>
          </p:cNvPr>
          <p:cNvSpPr>
            <a:spLocks noGrp="1"/>
          </p:cNvSpPr>
          <p:nvPr>
            <p:ph type="body" sz="quarter" idx="32" hasCustomPrompt="1"/>
          </p:nvPr>
        </p:nvSpPr>
        <p:spPr>
          <a:xfrm>
            <a:off x="10502690"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64" name="Tijdelijke aanduiding voor tekst 7">
            <a:extLst>
              <a:ext uri="{FF2B5EF4-FFF2-40B4-BE49-F238E27FC236}">
                <a16:creationId xmlns:a16="http://schemas.microsoft.com/office/drawing/2014/main" id="{00B52A6A-8F36-3B4B-9495-6606FD9EF300}"/>
              </a:ext>
            </a:extLst>
          </p:cNvPr>
          <p:cNvSpPr>
            <a:spLocks noGrp="1"/>
          </p:cNvSpPr>
          <p:nvPr>
            <p:ph type="body" sz="quarter" idx="33" hasCustomPrompt="1"/>
          </p:nvPr>
        </p:nvSpPr>
        <p:spPr>
          <a:xfrm>
            <a:off x="10502690"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65" name="Tijdelijke aanduiding voor tekst 7">
            <a:extLst>
              <a:ext uri="{FF2B5EF4-FFF2-40B4-BE49-F238E27FC236}">
                <a16:creationId xmlns:a16="http://schemas.microsoft.com/office/drawing/2014/main" id="{8190AA77-BE99-4C40-923D-1A5187F5D4F9}"/>
              </a:ext>
            </a:extLst>
          </p:cNvPr>
          <p:cNvSpPr>
            <a:spLocks noGrp="1"/>
          </p:cNvSpPr>
          <p:nvPr>
            <p:ph type="body" sz="quarter" idx="34" hasCustomPrompt="1"/>
          </p:nvPr>
        </p:nvSpPr>
        <p:spPr>
          <a:xfrm>
            <a:off x="14554714"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66" name="Tijdelijke aanduiding voor tekst 7">
            <a:extLst>
              <a:ext uri="{FF2B5EF4-FFF2-40B4-BE49-F238E27FC236}">
                <a16:creationId xmlns:a16="http://schemas.microsoft.com/office/drawing/2014/main" id="{22B33923-53BC-CE4A-9BBE-9433A3EEF53C}"/>
              </a:ext>
            </a:extLst>
          </p:cNvPr>
          <p:cNvSpPr>
            <a:spLocks noGrp="1"/>
          </p:cNvSpPr>
          <p:nvPr>
            <p:ph type="body" sz="quarter" idx="35" hasCustomPrompt="1"/>
          </p:nvPr>
        </p:nvSpPr>
        <p:spPr>
          <a:xfrm>
            <a:off x="14554714"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Tree>
    <p:extLst>
      <p:ext uri="{BB962C8B-B14F-4D97-AF65-F5344CB8AC3E}">
        <p14:creationId xmlns:p14="http://schemas.microsoft.com/office/powerpoint/2010/main" val="395916311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4x Foto's/Iconen+Tekst">
    <p:spTree>
      <p:nvGrpSpPr>
        <p:cNvPr id="1" name=""/>
        <p:cNvGrpSpPr/>
        <p:nvPr/>
      </p:nvGrpSpPr>
      <p:grpSpPr>
        <a:xfrm>
          <a:off x="0" y="0"/>
          <a:ext cx="0" cy="0"/>
          <a:chOff x="0" y="0"/>
          <a:chExt cx="0" cy="0"/>
        </a:xfrm>
      </p:grpSpPr>
      <p:sp>
        <p:nvSpPr>
          <p:cNvPr id="23" name="Tijdelijke aanduiding voor afbeelding 22">
            <a:extLst>
              <a:ext uri="{FF2B5EF4-FFF2-40B4-BE49-F238E27FC236}">
                <a16:creationId xmlns:a16="http://schemas.microsoft.com/office/drawing/2014/main" id="{B6645467-3E11-084C-8774-2AB7BE49BD3F}"/>
              </a:ext>
            </a:extLst>
          </p:cNvPr>
          <p:cNvSpPr>
            <a:spLocks noGrp="1"/>
          </p:cNvSpPr>
          <p:nvPr>
            <p:ph type="pic" sz="quarter" idx="10" hasCustomPrompt="1"/>
          </p:nvPr>
        </p:nvSpPr>
        <p:spPr>
          <a:xfrm>
            <a:off x="2107780"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1"/>
          </a:solidFill>
        </p:spPr>
        <p:txBody>
          <a:bodyPr wrap="square">
            <a:noAutofit/>
          </a:bodyPr>
          <a:lstStyle>
            <a:lvl1pPr marL="0" indent="0">
              <a:buNone/>
              <a:defRPr sz="2600"/>
            </a:lvl1pPr>
          </a:lstStyle>
          <a:p>
            <a:r>
              <a:rPr lang="nl-NL"/>
              <a:t>Afbeelding of icoon</a:t>
            </a:r>
          </a:p>
        </p:txBody>
      </p:sp>
      <p:sp>
        <p:nvSpPr>
          <p:cNvPr id="24" name="Tijdelijke aanduiding voor tekst 7">
            <a:extLst>
              <a:ext uri="{FF2B5EF4-FFF2-40B4-BE49-F238E27FC236}">
                <a16:creationId xmlns:a16="http://schemas.microsoft.com/office/drawing/2014/main" id="{B2906801-42C7-7F40-B737-9C8BEC5A4D8B}"/>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1" name="Tijdelijke aanduiding voor tekst 7">
            <a:extLst>
              <a:ext uri="{FF2B5EF4-FFF2-40B4-BE49-F238E27FC236}">
                <a16:creationId xmlns:a16="http://schemas.microsoft.com/office/drawing/2014/main" id="{967F166B-844C-3042-AB86-273FD363C525}"/>
              </a:ext>
            </a:extLst>
          </p:cNvPr>
          <p:cNvSpPr>
            <a:spLocks noGrp="1"/>
          </p:cNvSpPr>
          <p:nvPr>
            <p:ph type="body" sz="quarter" idx="15" hasCustomPrompt="1"/>
          </p:nvPr>
        </p:nvSpPr>
        <p:spPr>
          <a:xfrm>
            <a:off x="2107781"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2" name="Tijdelijke aanduiding voor tekst 7">
            <a:extLst>
              <a:ext uri="{FF2B5EF4-FFF2-40B4-BE49-F238E27FC236}">
                <a16:creationId xmlns:a16="http://schemas.microsoft.com/office/drawing/2014/main" id="{1F65F88A-D718-7842-93A8-12B1529FF1A9}"/>
              </a:ext>
            </a:extLst>
          </p:cNvPr>
          <p:cNvSpPr>
            <a:spLocks noGrp="1"/>
          </p:cNvSpPr>
          <p:nvPr>
            <p:ph type="body" sz="quarter" idx="16" hasCustomPrompt="1"/>
          </p:nvPr>
        </p:nvSpPr>
        <p:spPr>
          <a:xfrm>
            <a:off x="2107781" y="9800537"/>
            <a:ext cx="4237458" cy="22898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7" name="Tijdelijke aanduiding voor afbeelding 36">
            <a:extLst>
              <a:ext uri="{FF2B5EF4-FFF2-40B4-BE49-F238E27FC236}">
                <a16:creationId xmlns:a16="http://schemas.microsoft.com/office/drawing/2014/main" id="{70EF17BD-8709-D24C-9101-9DD1671EBBF6}"/>
              </a:ext>
            </a:extLst>
          </p:cNvPr>
          <p:cNvSpPr>
            <a:spLocks noGrp="1"/>
          </p:cNvSpPr>
          <p:nvPr>
            <p:ph type="pic" sz="quarter" idx="17" hasCustomPrompt="1"/>
          </p:nvPr>
        </p:nvSpPr>
        <p:spPr>
          <a:xfrm>
            <a:off x="7388906"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1"/>
          </a:solidFill>
        </p:spPr>
        <p:txBody>
          <a:bodyPr wrap="square">
            <a:noAutofit/>
          </a:bodyPr>
          <a:lstStyle>
            <a:lvl1pPr marL="0" indent="0">
              <a:buNone/>
              <a:defRPr sz="2600"/>
            </a:lvl1pPr>
          </a:lstStyle>
          <a:p>
            <a:r>
              <a:rPr lang="nl-NL"/>
              <a:t>Afbeelding of icoon</a:t>
            </a:r>
          </a:p>
        </p:txBody>
      </p:sp>
      <p:sp>
        <p:nvSpPr>
          <p:cNvPr id="38" name="Tijdelijke aanduiding voor tekst 7">
            <a:extLst>
              <a:ext uri="{FF2B5EF4-FFF2-40B4-BE49-F238E27FC236}">
                <a16:creationId xmlns:a16="http://schemas.microsoft.com/office/drawing/2014/main" id="{62AEB584-B80C-DE43-AD48-677E4A8E3997}"/>
              </a:ext>
            </a:extLst>
          </p:cNvPr>
          <p:cNvSpPr>
            <a:spLocks noGrp="1"/>
          </p:cNvSpPr>
          <p:nvPr>
            <p:ph type="body" sz="quarter" idx="18" hasCustomPrompt="1"/>
          </p:nvPr>
        </p:nvSpPr>
        <p:spPr>
          <a:xfrm>
            <a:off x="7388907"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9" name="Tijdelijke aanduiding voor tekst 7">
            <a:extLst>
              <a:ext uri="{FF2B5EF4-FFF2-40B4-BE49-F238E27FC236}">
                <a16:creationId xmlns:a16="http://schemas.microsoft.com/office/drawing/2014/main" id="{B75C1BDD-220B-5046-90E4-75B924AA9DA4}"/>
              </a:ext>
            </a:extLst>
          </p:cNvPr>
          <p:cNvSpPr>
            <a:spLocks noGrp="1"/>
          </p:cNvSpPr>
          <p:nvPr>
            <p:ph type="body" sz="quarter" idx="19" hasCustomPrompt="1"/>
          </p:nvPr>
        </p:nvSpPr>
        <p:spPr>
          <a:xfrm>
            <a:off x="7388907" y="9800537"/>
            <a:ext cx="4237458" cy="22898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3" name="Tijdelijke aanduiding voor afbeelding 42">
            <a:extLst>
              <a:ext uri="{FF2B5EF4-FFF2-40B4-BE49-F238E27FC236}">
                <a16:creationId xmlns:a16="http://schemas.microsoft.com/office/drawing/2014/main" id="{0D5EBE4A-041E-D64D-88EE-D8287EFE8720}"/>
              </a:ext>
            </a:extLst>
          </p:cNvPr>
          <p:cNvSpPr>
            <a:spLocks noGrp="1"/>
          </p:cNvSpPr>
          <p:nvPr>
            <p:ph type="pic" sz="quarter" idx="20" hasCustomPrompt="1"/>
          </p:nvPr>
        </p:nvSpPr>
        <p:spPr>
          <a:xfrm>
            <a:off x="12744677"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3"/>
          </a:solidFill>
        </p:spPr>
        <p:txBody>
          <a:bodyPr wrap="square">
            <a:noAutofit/>
          </a:bodyPr>
          <a:lstStyle>
            <a:lvl1pPr marL="0" indent="0">
              <a:buNone/>
              <a:defRPr sz="2600"/>
            </a:lvl1pPr>
          </a:lstStyle>
          <a:p>
            <a:r>
              <a:rPr lang="nl-NL"/>
              <a:t>Afbeelding of icoon</a:t>
            </a:r>
          </a:p>
        </p:txBody>
      </p:sp>
      <p:sp>
        <p:nvSpPr>
          <p:cNvPr id="44" name="Tijdelijke aanduiding voor tekst 7">
            <a:extLst>
              <a:ext uri="{FF2B5EF4-FFF2-40B4-BE49-F238E27FC236}">
                <a16:creationId xmlns:a16="http://schemas.microsoft.com/office/drawing/2014/main" id="{2C274583-843B-7946-AD3E-9056D42432F3}"/>
              </a:ext>
            </a:extLst>
          </p:cNvPr>
          <p:cNvSpPr>
            <a:spLocks noGrp="1"/>
          </p:cNvSpPr>
          <p:nvPr>
            <p:ph type="body" sz="quarter" idx="21" hasCustomPrompt="1"/>
          </p:nvPr>
        </p:nvSpPr>
        <p:spPr>
          <a:xfrm>
            <a:off x="12744678"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5" name="Tijdelijke aanduiding voor tekst 7">
            <a:extLst>
              <a:ext uri="{FF2B5EF4-FFF2-40B4-BE49-F238E27FC236}">
                <a16:creationId xmlns:a16="http://schemas.microsoft.com/office/drawing/2014/main" id="{9C6A4EE4-A6CE-AE4D-936F-EAF0EB9E7200}"/>
              </a:ext>
            </a:extLst>
          </p:cNvPr>
          <p:cNvSpPr>
            <a:spLocks noGrp="1"/>
          </p:cNvSpPr>
          <p:nvPr>
            <p:ph type="body" sz="quarter" idx="22" hasCustomPrompt="1"/>
          </p:nvPr>
        </p:nvSpPr>
        <p:spPr>
          <a:xfrm>
            <a:off x="12744678" y="9800537"/>
            <a:ext cx="4237458" cy="22898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9" name="Tijdelijke aanduiding voor afbeelding 48">
            <a:extLst>
              <a:ext uri="{FF2B5EF4-FFF2-40B4-BE49-F238E27FC236}">
                <a16:creationId xmlns:a16="http://schemas.microsoft.com/office/drawing/2014/main" id="{B91DADEA-DFB9-4046-A54B-397FD64A896A}"/>
              </a:ext>
            </a:extLst>
          </p:cNvPr>
          <p:cNvSpPr>
            <a:spLocks noGrp="1"/>
          </p:cNvSpPr>
          <p:nvPr>
            <p:ph type="pic" sz="quarter" idx="23" hasCustomPrompt="1"/>
          </p:nvPr>
        </p:nvSpPr>
        <p:spPr>
          <a:xfrm>
            <a:off x="18025803"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6"/>
          </a:solidFill>
        </p:spPr>
        <p:txBody>
          <a:bodyPr wrap="square">
            <a:noAutofit/>
          </a:bodyPr>
          <a:lstStyle>
            <a:lvl1pPr marL="0" indent="0">
              <a:buNone/>
              <a:defRPr sz="2600"/>
            </a:lvl1pPr>
          </a:lstStyle>
          <a:p>
            <a:r>
              <a:rPr lang="nl-NL"/>
              <a:t>Afbeelding of icoon</a:t>
            </a:r>
          </a:p>
        </p:txBody>
      </p:sp>
      <p:sp>
        <p:nvSpPr>
          <p:cNvPr id="50" name="Tijdelijke aanduiding voor tekst 7">
            <a:extLst>
              <a:ext uri="{FF2B5EF4-FFF2-40B4-BE49-F238E27FC236}">
                <a16:creationId xmlns:a16="http://schemas.microsoft.com/office/drawing/2014/main" id="{EAC4A8BD-8184-2048-9657-8297AFC854DA}"/>
              </a:ext>
            </a:extLst>
          </p:cNvPr>
          <p:cNvSpPr>
            <a:spLocks noGrp="1"/>
          </p:cNvSpPr>
          <p:nvPr>
            <p:ph type="body" sz="quarter" idx="24" hasCustomPrompt="1"/>
          </p:nvPr>
        </p:nvSpPr>
        <p:spPr>
          <a:xfrm>
            <a:off x="18025804"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51" name="Tijdelijke aanduiding voor tekst 7">
            <a:extLst>
              <a:ext uri="{FF2B5EF4-FFF2-40B4-BE49-F238E27FC236}">
                <a16:creationId xmlns:a16="http://schemas.microsoft.com/office/drawing/2014/main" id="{8CB472A3-BB3F-EC48-92EC-8FF03D5B8FC8}"/>
              </a:ext>
            </a:extLst>
          </p:cNvPr>
          <p:cNvSpPr>
            <a:spLocks noGrp="1"/>
          </p:cNvSpPr>
          <p:nvPr>
            <p:ph type="body" sz="quarter" idx="25" hasCustomPrompt="1"/>
          </p:nvPr>
        </p:nvSpPr>
        <p:spPr>
          <a:xfrm>
            <a:off x="18025804" y="9800537"/>
            <a:ext cx="4237458" cy="22898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Tree>
    <p:extLst>
      <p:ext uri="{BB962C8B-B14F-4D97-AF65-F5344CB8AC3E}">
        <p14:creationId xmlns:p14="http://schemas.microsoft.com/office/powerpoint/2010/main" val="58657606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3x Foto's/Iconen+Tekst">
    <p:spTree>
      <p:nvGrpSpPr>
        <p:cNvPr id="1" name=""/>
        <p:cNvGrpSpPr/>
        <p:nvPr/>
      </p:nvGrpSpPr>
      <p:grpSpPr>
        <a:xfrm>
          <a:off x="0" y="0"/>
          <a:ext cx="0" cy="0"/>
          <a:chOff x="0" y="0"/>
          <a:chExt cx="0" cy="0"/>
        </a:xfrm>
      </p:grpSpPr>
      <p:sp>
        <p:nvSpPr>
          <p:cNvPr id="23" name="Tijdelijke aanduiding voor afbeelding 22">
            <a:extLst>
              <a:ext uri="{FF2B5EF4-FFF2-40B4-BE49-F238E27FC236}">
                <a16:creationId xmlns:a16="http://schemas.microsoft.com/office/drawing/2014/main" id="{B6645467-3E11-084C-8774-2AB7BE49BD3F}"/>
              </a:ext>
            </a:extLst>
          </p:cNvPr>
          <p:cNvSpPr>
            <a:spLocks noGrp="1"/>
          </p:cNvSpPr>
          <p:nvPr>
            <p:ph type="pic" sz="quarter" idx="10" hasCustomPrompt="1"/>
          </p:nvPr>
        </p:nvSpPr>
        <p:spPr>
          <a:xfrm>
            <a:off x="4791345"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1"/>
          </a:solidFill>
        </p:spPr>
        <p:txBody>
          <a:bodyPr wrap="square">
            <a:noAutofit/>
          </a:bodyPr>
          <a:lstStyle>
            <a:lvl1pPr marL="0" indent="0">
              <a:buNone/>
              <a:defRPr sz="2600"/>
            </a:lvl1pPr>
          </a:lstStyle>
          <a:p>
            <a:r>
              <a:rPr lang="nl-NL"/>
              <a:t>Afbeelding of icoon</a:t>
            </a:r>
          </a:p>
        </p:txBody>
      </p:sp>
      <p:sp>
        <p:nvSpPr>
          <p:cNvPr id="24" name="Tijdelijke aanduiding voor tekst 7">
            <a:extLst>
              <a:ext uri="{FF2B5EF4-FFF2-40B4-BE49-F238E27FC236}">
                <a16:creationId xmlns:a16="http://schemas.microsoft.com/office/drawing/2014/main" id="{B2906801-42C7-7F40-B737-9C8BEC5A4D8B}"/>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1" name="Tijdelijke aanduiding voor tekst 7">
            <a:extLst>
              <a:ext uri="{FF2B5EF4-FFF2-40B4-BE49-F238E27FC236}">
                <a16:creationId xmlns:a16="http://schemas.microsoft.com/office/drawing/2014/main" id="{967F166B-844C-3042-AB86-273FD363C525}"/>
              </a:ext>
            </a:extLst>
          </p:cNvPr>
          <p:cNvSpPr>
            <a:spLocks noGrp="1"/>
          </p:cNvSpPr>
          <p:nvPr>
            <p:ph type="body" sz="quarter" idx="15" hasCustomPrompt="1"/>
          </p:nvPr>
        </p:nvSpPr>
        <p:spPr>
          <a:xfrm>
            <a:off x="4791346"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2" name="Tijdelijke aanduiding voor tekst 7">
            <a:extLst>
              <a:ext uri="{FF2B5EF4-FFF2-40B4-BE49-F238E27FC236}">
                <a16:creationId xmlns:a16="http://schemas.microsoft.com/office/drawing/2014/main" id="{1F65F88A-D718-7842-93A8-12B1529FF1A9}"/>
              </a:ext>
            </a:extLst>
          </p:cNvPr>
          <p:cNvSpPr>
            <a:spLocks noGrp="1"/>
          </p:cNvSpPr>
          <p:nvPr>
            <p:ph type="body" sz="quarter" idx="16" hasCustomPrompt="1"/>
          </p:nvPr>
        </p:nvSpPr>
        <p:spPr>
          <a:xfrm>
            <a:off x="4791346" y="9800537"/>
            <a:ext cx="4237458" cy="23406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7" name="Tijdelijke aanduiding voor afbeelding 36">
            <a:extLst>
              <a:ext uri="{FF2B5EF4-FFF2-40B4-BE49-F238E27FC236}">
                <a16:creationId xmlns:a16="http://schemas.microsoft.com/office/drawing/2014/main" id="{70EF17BD-8709-D24C-9101-9DD1671EBBF6}"/>
              </a:ext>
            </a:extLst>
          </p:cNvPr>
          <p:cNvSpPr>
            <a:spLocks noGrp="1"/>
          </p:cNvSpPr>
          <p:nvPr>
            <p:ph type="pic" sz="quarter" idx="17" hasCustomPrompt="1"/>
          </p:nvPr>
        </p:nvSpPr>
        <p:spPr>
          <a:xfrm>
            <a:off x="10072471"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1"/>
          </a:solidFill>
        </p:spPr>
        <p:txBody>
          <a:bodyPr wrap="square">
            <a:noAutofit/>
          </a:bodyPr>
          <a:lstStyle>
            <a:lvl1pPr marL="0" indent="0">
              <a:buNone/>
              <a:defRPr sz="2600"/>
            </a:lvl1pPr>
          </a:lstStyle>
          <a:p>
            <a:r>
              <a:rPr lang="nl-NL"/>
              <a:t>Afbeelding of icoon</a:t>
            </a:r>
          </a:p>
        </p:txBody>
      </p:sp>
      <p:sp>
        <p:nvSpPr>
          <p:cNvPr id="38" name="Tijdelijke aanduiding voor tekst 7">
            <a:extLst>
              <a:ext uri="{FF2B5EF4-FFF2-40B4-BE49-F238E27FC236}">
                <a16:creationId xmlns:a16="http://schemas.microsoft.com/office/drawing/2014/main" id="{62AEB584-B80C-DE43-AD48-677E4A8E3997}"/>
              </a:ext>
            </a:extLst>
          </p:cNvPr>
          <p:cNvSpPr>
            <a:spLocks noGrp="1"/>
          </p:cNvSpPr>
          <p:nvPr>
            <p:ph type="body" sz="quarter" idx="18" hasCustomPrompt="1"/>
          </p:nvPr>
        </p:nvSpPr>
        <p:spPr>
          <a:xfrm>
            <a:off x="10072472"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9" name="Tijdelijke aanduiding voor tekst 7">
            <a:extLst>
              <a:ext uri="{FF2B5EF4-FFF2-40B4-BE49-F238E27FC236}">
                <a16:creationId xmlns:a16="http://schemas.microsoft.com/office/drawing/2014/main" id="{B75C1BDD-220B-5046-90E4-75B924AA9DA4}"/>
              </a:ext>
            </a:extLst>
          </p:cNvPr>
          <p:cNvSpPr>
            <a:spLocks noGrp="1"/>
          </p:cNvSpPr>
          <p:nvPr>
            <p:ph type="body" sz="quarter" idx="19" hasCustomPrompt="1"/>
          </p:nvPr>
        </p:nvSpPr>
        <p:spPr>
          <a:xfrm>
            <a:off x="10072472" y="9800537"/>
            <a:ext cx="4237458" cy="23406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3" name="Tijdelijke aanduiding voor afbeelding 42">
            <a:extLst>
              <a:ext uri="{FF2B5EF4-FFF2-40B4-BE49-F238E27FC236}">
                <a16:creationId xmlns:a16="http://schemas.microsoft.com/office/drawing/2014/main" id="{0D5EBE4A-041E-D64D-88EE-D8287EFE8720}"/>
              </a:ext>
            </a:extLst>
          </p:cNvPr>
          <p:cNvSpPr>
            <a:spLocks noGrp="1"/>
          </p:cNvSpPr>
          <p:nvPr>
            <p:ph type="pic" sz="quarter" idx="20" hasCustomPrompt="1"/>
          </p:nvPr>
        </p:nvSpPr>
        <p:spPr>
          <a:xfrm>
            <a:off x="15428242"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3"/>
          </a:solidFill>
        </p:spPr>
        <p:txBody>
          <a:bodyPr wrap="square">
            <a:noAutofit/>
          </a:bodyPr>
          <a:lstStyle>
            <a:lvl1pPr marL="0" indent="0">
              <a:buNone/>
              <a:defRPr sz="2600"/>
            </a:lvl1pPr>
          </a:lstStyle>
          <a:p>
            <a:r>
              <a:rPr lang="nl-NL"/>
              <a:t>Afbeelding of icoon</a:t>
            </a:r>
          </a:p>
        </p:txBody>
      </p:sp>
      <p:sp>
        <p:nvSpPr>
          <p:cNvPr id="44" name="Tijdelijke aanduiding voor tekst 7">
            <a:extLst>
              <a:ext uri="{FF2B5EF4-FFF2-40B4-BE49-F238E27FC236}">
                <a16:creationId xmlns:a16="http://schemas.microsoft.com/office/drawing/2014/main" id="{2C274583-843B-7946-AD3E-9056D42432F3}"/>
              </a:ext>
            </a:extLst>
          </p:cNvPr>
          <p:cNvSpPr>
            <a:spLocks noGrp="1"/>
          </p:cNvSpPr>
          <p:nvPr>
            <p:ph type="body" sz="quarter" idx="21" hasCustomPrompt="1"/>
          </p:nvPr>
        </p:nvSpPr>
        <p:spPr>
          <a:xfrm>
            <a:off x="15428243"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5" name="Tijdelijke aanduiding voor tekst 7">
            <a:extLst>
              <a:ext uri="{FF2B5EF4-FFF2-40B4-BE49-F238E27FC236}">
                <a16:creationId xmlns:a16="http://schemas.microsoft.com/office/drawing/2014/main" id="{9C6A4EE4-A6CE-AE4D-936F-EAF0EB9E7200}"/>
              </a:ext>
            </a:extLst>
          </p:cNvPr>
          <p:cNvSpPr>
            <a:spLocks noGrp="1"/>
          </p:cNvSpPr>
          <p:nvPr>
            <p:ph type="body" sz="quarter" idx="22" hasCustomPrompt="1"/>
          </p:nvPr>
        </p:nvSpPr>
        <p:spPr>
          <a:xfrm>
            <a:off x="15428243" y="9800537"/>
            <a:ext cx="4237458" cy="23406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Tree>
    <p:extLst>
      <p:ext uri="{BB962C8B-B14F-4D97-AF65-F5344CB8AC3E}">
        <p14:creationId xmlns:p14="http://schemas.microsoft.com/office/powerpoint/2010/main" val="208290582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C582F7A5-26A2-7642-9059-789CC9F41FA3}"/>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4F185CF4-A777-6B41-8366-A6A78F1C779B}"/>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F7C230D7-18C5-4140-B630-1B38CA022D46}"/>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persoon, binnen, vrouw, computer&#10;&#10;Automatisch gegenereerde beschrijving">
            <a:extLst>
              <a:ext uri="{FF2B5EF4-FFF2-40B4-BE49-F238E27FC236}">
                <a16:creationId xmlns:a16="http://schemas.microsoft.com/office/drawing/2014/main" id="{85F55049-96AE-7349-822F-96BC3A82320A}"/>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3991898551"/>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Sub+5x Structuur+Tekst">
    <p:spTree>
      <p:nvGrpSpPr>
        <p:cNvPr id="1" name=""/>
        <p:cNvGrpSpPr/>
        <p:nvPr/>
      </p:nvGrpSpPr>
      <p:grpSpPr>
        <a:xfrm>
          <a:off x="0" y="0"/>
          <a:ext cx="0" cy="0"/>
          <a:chOff x="0" y="0"/>
          <a:chExt cx="0" cy="0"/>
        </a:xfrm>
      </p:grpSpPr>
      <p:sp>
        <p:nvSpPr>
          <p:cNvPr id="7" name="Lijn">
            <a:extLst>
              <a:ext uri="{FF2B5EF4-FFF2-40B4-BE49-F238E27FC236}">
                <a16:creationId xmlns:a16="http://schemas.microsoft.com/office/drawing/2014/main" id="{7DBE75D3-0303-344B-89BB-5740AEDE0FA1}"/>
              </a:ext>
            </a:extLst>
          </p:cNvPr>
          <p:cNvSpPr/>
          <p:nvPr userDrawn="1"/>
        </p:nvSpPr>
        <p:spPr>
          <a:xfrm>
            <a:off x="3836270" y="6476913"/>
            <a:ext cx="16761139" cy="2"/>
          </a:xfrm>
          <a:prstGeom prst="line">
            <a:avLst/>
          </a:prstGeom>
          <a:ln w="76200">
            <a:solidFill>
              <a:srgbClr val="D5D5D5"/>
            </a:solidFill>
            <a:miter/>
          </a:ln>
        </p:spPr>
        <p:txBody>
          <a:bodyPr lIns="45718" tIns="45718" rIns="45718" bIns="45718"/>
          <a:lstStyle/>
          <a:p>
            <a:endParaRPr/>
          </a:p>
        </p:txBody>
      </p:sp>
      <p:sp>
        <p:nvSpPr>
          <p:cNvPr id="8" name="Lijn">
            <a:extLst>
              <a:ext uri="{FF2B5EF4-FFF2-40B4-BE49-F238E27FC236}">
                <a16:creationId xmlns:a16="http://schemas.microsoft.com/office/drawing/2014/main" id="{610B42BE-0593-D54E-ABB5-D1A7161E15F4}"/>
              </a:ext>
            </a:extLst>
          </p:cNvPr>
          <p:cNvSpPr/>
          <p:nvPr userDrawn="1"/>
        </p:nvSpPr>
        <p:spPr>
          <a:xfrm>
            <a:off x="12216838" y="5097433"/>
            <a:ext cx="2" cy="1371602"/>
          </a:xfrm>
          <a:prstGeom prst="line">
            <a:avLst/>
          </a:prstGeom>
          <a:ln w="76200">
            <a:solidFill>
              <a:srgbClr val="D5D5D5"/>
            </a:solidFill>
            <a:miter/>
          </a:ln>
        </p:spPr>
        <p:txBody>
          <a:bodyPr lIns="45718" tIns="45718" rIns="45718" bIns="45718"/>
          <a:lstStyle/>
          <a:p>
            <a:endParaRPr/>
          </a:p>
        </p:txBody>
      </p:sp>
      <p:sp>
        <p:nvSpPr>
          <p:cNvPr id="33" name="Tijdelijke aanduiding voor tekst 7">
            <a:extLst>
              <a:ext uri="{FF2B5EF4-FFF2-40B4-BE49-F238E27FC236}">
                <a16:creationId xmlns:a16="http://schemas.microsoft.com/office/drawing/2014/main" id="{9A002CA1-2D97-9343-B4AD-A8F9CD0FB8DE}"/>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6" name="Tijdelijke aanduiding voor tekst 7">
            <a:extLst>
              <a:ext uri="{FF2B5EF4-FFF2-40B4-BE49-F238E27FC236}">
                <a16:creationId xmlns:a16="http://schemas.microsoft.com/office/drawing/2014/main" id="{586BC8C8-F00C-9B43-A2DA-A99FD95DAC9B}"/>
              </a:ext>
            </a:extLst>
          </p:cNvPr>
          <p:cNvSpPr>
            <a:spLocks noGrp="1"/>
          </p:cNvSpPr>
          <p:nvPr>
            <p:ph type="body" sz="quarter" idx="15" hasCustomPrompt="1"/>
          </p:nvPr>
        </p:nvSpPr>
        <p:spPr>
          <a:xfrm>
            <a:off x="2113893"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7" name="Tijdelijke aanduiding voor tekst 7">
            <a:extLst>
              <a:ext uri="{FF2B5EF4-FFF2-40B4-BE49-F238E27FC236}">
                <a16:creationId xmlns:a16="http://schemas.microsoft.com/office/drawing/2014/main" id="{DE9C78A3-226E-5D40-9868-6F6A3BCF6884}"/>
              </a:ext>
            </a:extLst>
          </p:cNvPr>
          <p:cNvSpPr>
            <a:spLocks noGrp="1"/>
          </p:cNvSpPr>
          <p:nvPr>
            <p:ph type="body" sz="quarter" idx="16" hasCustomPrompt="1"/>
          </p:nvPr>
        </p:nvSpPr>
        <p:spPr>
          <a:xfrm>
            <a:off x="2113893"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0" name="Tijdelijke aanduiding voor tekst 37">
            <a:extLst>
              <a:ext uri="{FF2B5EF4-FFF2-40B4-BE49-F238E27FC236}">
                <a16:creationId xmlns:a16="http://schemas.microsoft.com/office/drawing/2014/main" id="{C083A456-B889-3C4A-9F27-CAC07E5687B8}"/>
              </a:ext>
            </a:extLst>
          </p:cNvPr>
          <p:cNvSpPr>
            <a:spLocks noGrp="1"/>
          </p:cNvSpPr>
          <p:nvPr>
            <p:ph type="body" sz="quarter" idx="17" hasCustomPrompt="1"/>
          </p:nvPr>
        </p:nvSpPr>
        <p:spPr>
          <a:xfrm>
            <a:off x="6308863" y="3721100"/>
            <a:ext cx="11829951" cy="1371600"/>
          </a:xfrm>
          <a:prstGeom prst="rect">
            <a:avLst/>
          </a:prstGeom>
          <a:solidFill>
            <a:schemeClr val="bg1"/>
          </a:solidFill>
        </p:spPr>
        <p:txBody>
          <a:bodyPr anchor="ctr" anchorCtr="1"/>
          <a:lstStyle>
            <a:lvl1pPr marL="0" indent="0">
              <a:buNone/>
              <a:defRPr sz="4400" b="0" i="0">
                <a:solidFill>
                  <a:schemeClr val="accent4"/>
                </a:solidFill>
                <a:latin typeface="Corbel" panose="020B0503020204020204" pitchFamily="34" charset="0"/>
              </a:defRPr>
            </a:lvl1pPr>
          </a:lstStyle>
          <a:p>
            <a:pPr lvl="0"/>
            <a:r>
              <a:rPr lang="nl-NL"/>
              <a:t>Titel</a:t>
            </a:r>
          </a:p>
        </p:txBody>
      </p:sp>
      <p:sp>
        <p:nvSpPr>
          <p:cNvPr id="43" name="Tijdelijke aanduiding voor tekst 7">
            <a:extLst>
              <a:ext uri="{FF2B5EF4-FFF2-40B4-BE49-F238E27FC236}">
                <a16:creationId xmlns:a16="http://schemas.microsoft.com/office/drawing/2014/main" id="{619DC2CD-CB8C-3549-BBF6-07F3A7076C8A}"/>
              </a:ext>
            </a:extLst>
          </p:cNvPr>
          <p:cNvSpPr>
            <a:spLocks noGrp="1"/>
          </p:cNvSpPr>
          <p:nvPr>
            <p:ph type="body" sz="quarter" idx="18" hasCustomPrompt="1"/>
          </p:nvPr>
        </p:nvSpPr>
        <p:spPr>
          <a:xfrm>
            <a:off x="6268450"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AE9363FE-B1B6-A24D-9A28-8FDD239C0137}"/>
              </a:ext>
            </a:extLst>
          </p:cNvPr>
          <p:cNvSpPr>
            <a:spLocks noGrp="1"/>
          </p:cNvSpPr>
          <p:nvPr>
            <p:ph type="body" sz="quarter" idx="19" hasCustomPrompt="1"/>
          </p:nvPr>
        </p:nvSpPr>
        <p:spPr>
          <a:xfrm>
            <a:off x="6268450"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tekst 7">
            <a:extLst>
              <a:ext uri="{FF2B5EF4-FFF2-40B4-BE49-F238E27FC236}">
                <a16:creationId xmlns:a16="http://schemas.microsoft.com/office/drawing/2014/main" id="{AFEECAA8-2A5F-2247-AC7E-37912A6D7EA7}"/>
              </a:ext>
            </a:extLst>
          </p:cNvPr>
          <p:cNvSpPr>
            <a:spLocks noGrp="1"/>
          </p:cNvSpPr>
          <p:nvPr>
            <p:ph type="body" sz="quarter" idx="20" hasCustomPrompt="1"/>
          </p:nvPr>
        </p:nvSpPr>
        <p:spPr>
          <a:xfrm>
            <a:off x="10482641"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6" name="Tijdelijke aanduiding voor tekst 7">
            <a:extLst>
              <a:ext uri="{FF2B5EF4-FFF2-40B4-BE49-F238E27FC236}">
                <a16:creationId xmlns:a16="http://schemas.microsoft.com/office/drawing/2014/main" id="{855E03AE-ABA3-8047-8431-23331B009C85}"/>
              </a:ext>
            </a:extLst>
          </p:cNvPr>
          <p:cNvSpPr>
            <a:spLocks noGrp="1"/>
          </p:cNvSpPr>
          <p:nvPr>
            <p:ph type="body" sz="quarter" idx="21" hasCustomPrompt="1"/>
          </p:nvPr>
        </p:nvSpPr>
        <p:spPr>
          <a:xfrm>
            <a:off x="10482641"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7" name="Tijdelijke aanduiding voor tekst 7">
            <a:extLst>
              <a:ext uri="{FF2B5EF4-FFF2-40B4-BE49-F238E27FC236}">
                <a16:creationId xmlns:a16="http://schemas.microsoft.com/office/drawing/2014/main" id="{B92FB160-1B16-3F4D-8626-767BE28DBF46}"/>
              </a:ext>
            </a:extLst>
          </p:cNvPr>
          <p:cNvSpPr>
            <a:spLocks noGrp="1"/>
          </p:cNvSpPr>
          <p:nvPr>
            <p:ph type="body" sz="quarter" idx="22" hasCustomPrompt="1"/>
          </p:nvPr>
        </p:nvSpPr>
        <p:spPr>
          <a:xfrm>
            <a:off x="14637198"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8" name="Tijdelijke aanduiding voor tekst 7">
            <a:extLst>
              <a:ext uri="{FF2B5EF4-FFF2-40B4-BE49-F238E27FC236}">
                <a16:creationId xmlns:a16="http://schemas.microsoft.com/office/drawing/2014/main" id="{47527D7D-0FD9-5746-BE97-B3BA70609D7B}"/>
              </a:ext>
            </a:extLst>
          </p:cNvPr>
          <p:cNvSpPr>
            <a:spLocks noGrp="1"/>
          </p:cNvSpPr>
          <p:nvPr>
            <p:ph type="body" sz="quarter" idx="23" hasCustomPrompt="1"/>
          </p:nvPr>
        </p:nvSpPr>
        <p:spPr>
          <a:xfrm>
            <a:off x="14637198"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9" name="Tijdelijke aanduiding voor tekst 7">
            <a:extLst>
              <a:ext uri="{FF2B5EF4-FFF2-40B4-BE49-F238E27FC236}">
                <a16:creationId xmlns:a16="http://schemas.microsoft.com/office/drawing/2014/main" id="{307D94D4-7A99-6B43-A1FE-C6C80848D783}"/>
              </a:ext>
            </a:extLst>
          </p:cNvPr>
          <p:cNvSpPr>
            <a:spLocks noGrp="1"/>
          </p:cNvSpPr>
          <p:nvPr>
            <p:ph type="body" sz="quarter" idx="24" hasCustomPrompt="1"/>
          </p:nvPr>
        </p:nvSpPr>
        <p:spPr>
          <a:xfrm>
            <a:off x="18811633"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50" name="Tijdelijke aanduiding voor tekst 7">
            <a:extLst>
              <a:ext uri="{FF2B5EF4-FFF2-40B4-BE49-F238E27FC236}">
                <a16:creationId xmlns:a16="http://schemas.microsoft.com/office/drawing/2014/main" id="{9867C22A-E777-4049-A2D6-9C3025177C51}"/>
              </a:ext>
            </a:extLst>
          </p:cNvPr>
          <p:cNvSpPr>
            <a:spLocks noGrp="1"/>
          </p:cNvSpPr>
          <p:nvPr>
            <p:ph type="body" sz="quarter" idx="25" hasCustomPrompt="1"/>
          </p:nvPr>
        </p:nvSpPr>
        <p:spPr>
          <a:xfrm>
            <a:off x="18811633"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57" name="Tijdelijke aanduiding voor afbeelding 51">
            <a:extLst>
              <a:ext uri="{FF2B5EF4-FFF2-40B4-BE49-F238E27FC236}">
                <a16:creationId xmlns:a16="http://schemas.microsoft.com/office/drawing/2014/main" id="{1D140788-4AEB-2644-81A8-A9EFB67EF050}"/>
              </a:ext>
            </a:extLst>
          </p:cNvPr>
          <p:cNvSpPr>
            <a:spLocks noGrp="1"/>
          </p:cNvSpPr>
          <p:nvPr>
            <p:ph type="pic" sz="quarter" idx="26" hasCustomPrompt="1"/>
          </p:nvPr>
        </p:nvSpPr>
        <p:spPr>
          <a:xfrm>
            <a:off x="2134428" y="7295133"/>
            <a:ext cx="3481094" cy="2540000"/>
          </a:xfrm>
          <a:prstGeom prst="rect">
            <a:avLst/>
          </a:prstGeom>
          <a:solidFill>
            <a:schemeClr val="accent1"/>
          </a:solidFill>
        </p:spPr>
        <p:txBody>
          <a:bodyPr/>
          <a:lstStyle>
            <a:lvl1pPr>
              <a:defRPr sz="2600"/>
            </a:lvl1pPr>
          </a:lstStyle>
          <a:p>
            <a:r>
              <a:rPr lang="nl-NL"/>
              <a:t>Afbeelding of icoon</a:t>
            </a:r>
          </a:p>
        </p:txBody>
      </p:sp>
      <p:sp>
        <p:nvSpPr>
          <p:cNvPr id="58" name="Tijdelijke aanduiding voor afbeelding 51">
            <a:extLst>
              <a:ext uri="{FF2B5EF4-FFF2-40B4-BE49-F238E27FC236}">
                <a16:creationId xmlns:a16="http://schemas.microsoft.com/office/drawing/2014/main" id="{BA91EA84-870C-9B4F-BB95-6A1D46893F0D}"/>
              </a:ext>
            </a:extLst>
          </p:cNvPr>
          <p:cNvSpPr>
            <a:spLocks noGrp="1"/>
          </p:cNvSpPr>
          <p:nvPr>
            <p:ph type="pic" sz="quarter" idx="27" hasCustomPrompt="1"/>
          </p:nvPr>
        </p:nvSpPr>
        <p:spPr>
          <a:xfrm>
            <a:off x="6308863"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59" name="Tijdelijke aanduiding voor afbeelding 51">
            <a:extLst>
              <a:ext uri="{FF2B5EF4-FFF2-40B4-BE49-F238E27FC236}">
                <a16:creationId xmlns:a16="http://schemas.microsoft.com/office/drawing/2014/main" id="{5A3EE07F-3992-D649-9ECA-1A892163F42A}"/>
              </a:ext>
            </a:extLst>
          </p:cNvPr>
          <p:cNvSpPr>
            <a:spLocks noGrp="1"/>
          </p:cNvSpPr>
          <p:nvPr>
            <p:ph type="pic" sz="quarter" idx="28" hasCustomPrompt="1"/>
          </p:nvPr>
        </p:nvSpPr>
        <p:spPr>
          <a:xfrm>
            <a:off x="10463419"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0" name="Tijdelijke aanduiding voor afbeelding 51">
            <a:extLst>
              <a:ext uri="{FF2B5EF4-FFF2-40B4-BE49-F238E27FC236}">
                <a16:creationId xmlns:a16="http://schemas.microsoft.com/office/drawing/2014/main" id="{0900A695-0CBE-CE41-9BC9-89890A5C694A}"/>
              </a:ext>
            </a:extLst>
          </p:cNvPr>
          <p:cNvSpPr>
            <a:spLocks noGrp="1"/>
          </p:cNvSpPr>
          <p:nvPr>
            <p:ph type="pic" sz="quarter" idx="29" hasCustomPrompt="1"/>
          </p:nvPr>
        </p:nvSpPr>
        <p:spPr>
          <a:xfrm>
            <a:off x="14657732"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1" name="Tijdelijke aanduiding voor afbeelding 51">
            <a:extLst>
              <a:ext uri="{FF2B5EF4-FFF2-40B4-BE49-F238E27FC236}">
                <a16:creationId xmlns:a16="http://schemas.microsoft.com/office/drawing/2014/main" id="{11F5C5C0-E826-8544-8EA4-596C668F7DF4}"/>
              </a:ext>
            </a:extLst>
          </p:cNvPr>
          <p:cNvSpPr>
            <a:spLocks noGrp="1"/>
          </p:cNvSpPr>
          <p:nvPr>
            <p:ph type="pic" sz="quarter" idx="30" hasCustomPrompt="1"/>
          </p:nvPr>
        </p:nvSpPr>
        <p:spPr>
          <a:xfrm>
            <a:off x="18812289"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3" name="Lijn">
            <a:extLst>
              <a:ext uri="{FF2B5EF4-FFF2-40B4-BE49-F238E27FC236}">
                <a16:creationId xmlns:a16="http://schemas.microsoft.com/office/drawing/2014/main" id="{D8F6E4AC-E6D7-C742-85A1-CED2C6814315}"/>
              </a:ext>
            </a:extLst>
          </p:cNvPr>
          <p:cNvSpPr/>
          <p:nvPr userDrawn="1"/>
        </p:nvSpPr>
        <p:spPr>
          <a:xfrm>
            <a:off x="3808335" y="6469035"/>
            <a:ext cx="0" cy="815008"/>
          </a:xfrm>
          <a:prstGeom prst="line">
            <a:avLst/>
          </a:prstGeom>
          <a:ln w="76200">
            <a:solidFill>
              <a:srgbClr val="D5D5D5"/>
            </a:solidFill>
            <a:miter/>
          </a:ln>
        </p:spPr>
        <p:txBody>
          <a:bodyPr lIns="45718" tIns="45718" rIns="45718" bIns="45718"/>
          <a:lstStyle/>
          <a:p>
            <a:endParaRPr/>
          </a:p>
        </p:txBody>
      </p:sp>
      <p:sp>
        <p:nvSpPr>
          <p:cNvPr id="64" name="Lijn">
            <a:extLst>
              <a:ext uri="{FF2B5EF4-FFF2-40B4-BE49-F238E27FC236}">
                <a16:creationId xmlns:a16="http://schemas.microsoft.com/office/drawing/2014/main" id="{BFAC6130-B6C2-1C47-B9AA-70C1B63CE72A}"/>
              </a:ext>
            </a:extLst>
          </p:cNvPr>
          <p:cNvSpPr/>
          <p:nvPr userDrawn="1"/>
        </p:nvSpPr>
        <p:spPr>
          <a:xfrm>
            <a:off x="8062283" y="6469035"/>
            <a:ext cx="0" cy="815008"/>
          </a:xfrm>
          <a:prstGeom prst="line">
            <a:avLst/>
          </a:prstGeom>
          <a:ln w="76200">
            <a:solidFill>
              <a:srgbClr val="D5D5D5"/>
            </a:solidFill>
            <a:miter/>
          </a:ln>
        </p:spPr>
        <p:txBody>
          <a:bodyPr lIns="45718" tIns="45718" rIns="45718" bIns="45718"/>
          <a:lstStyle/>
          <a:p>
            <a:endParaRPr/>
          </a:p>
        </p:txBody>
      </p:sp>
      <p:sp>
        <p:nvSpPr>
          <p:cNvPr id="65" name="Lijn">
            <a:extLst>
              <a:ext uri="{FF2B5EF4-FFF2-40B4-BE49-F238E27FC236}">
                <a16:creationId xmlns:a16="http://schemas.microsoft.com/office/drawing/2014/main" id="{2E101D3E-5765-7D4D-A233-7847CDDEB914}"/>
              </a:ext>
            </a:extLst>
          </p:cNvPr>
          <p:cNvSpPr/>
          <p:nvPr userDrawn="1"/>
        </p:nvSpPr>
        <p:spPr>
          <a:xfrm>
            <a:off x="12236717" y="6469035"/>
            <a:ext cx="0" cy="815008"/>
          </a:xfrm>
          <a:prstGeom prst="line">
            <a:avLst/>
          </a:prstGeom>
          <a:ln w="76200">
            <a:solidFill>
              <a:srgbClr val="D5D5D5"/>
            </a:solidFill>
            <a:miter/>
          </a:ln>
        </p:spPr>
        <p:txBody>
          <a:bodyPr lIns="45718" tIns="45718" rIns="45718" bIns="45718"/>
          <a:lstStyle/>
          <a:p>
            <a:endParaRPr/>
          </a:p>
        </p:txBody>
      </p:sp>
      <p:sp>
        <p:nvSpPr>
          <p:cNvPr id="66" name="Lijn">
            <a:extLst>
              <a:ext uri="{FF2B5EF4-FFF2-40B4-BE49-F238E27FC236}">
                <a16:creationId xmlns:a16="http://schemas.microsoft.com/office/drawing/2014/main" id="{8BA92E81-1364-E342-871F-AAE2548A7D44}"/>
              </a:ext>
            </a:extLst>
          </p:cNvPr>
          <p:cNvSpPr/>
          <p:nvPr userDrawn="1"/>
        </p:nvSpPr>
        <p:spPr>
          <a:xfrm>
            <a:off x="16411152" y="6469035"/>
            <a:ext cx="0" cy="815008"/>
          </a:xfrm>
          <a:prstGeom prst="line">
            <a:avLst/>
          </a:prstGeom>
          <a:ln w="76200">
            <a:solidFill>
              <a:srgbClr val="D5D5D5"/>
            </a:solidFill>
            <a:miter/>
          </a:ln>
        </p:spPr>
        <p:txBody>
          <a:bodyPr lIns="45718" tIns="45718" rIns="45718" bIns="45718"/>
          <a:lstStyle/>
          <a:p>
            <a:endParaRPr/>
          </a:p>
        </p:txBody>
      </p:sp>
      <p:sp>
        <p:nvSpPr>
          <p:cNvPr id="67" name="Lijn">
            <a:extLst>
              <a:ext uri="{FF2B5EF4-FFF2-40B4-BE49-F238E27FC236}">
                <a16:creationId xmlns:a16="http://schemas.microsoft.com/office/drawing/2014/main" id="{AACA43DC-AA72-5F43-87B9-13259EC7EE84}"/>
              </a:ext>
            </a:extLst>
          </p:cNvPr>
          <p:cNvSpPr/>
          <p:nvPr userDrawn="1"/>
        </p:nvSpPr>
        <p:spPr>
          <a:xfrm>
            <a:off x="20565708" y="6469035"/>
            <a:ext cx="0" cy="815008"/>
          </a:xfrm>
          <a:prstGeom prst="line">
            <a:avLst/>
          </a:prstGeom>
          <a:ln w="76200">
            <a:solidFill>
              <a:srgbClr val="D5D5D5"/>
            </a:solidFill>
            <a:miter/>
          </a:ln>
        </p:spPr>
        <p:txBody>
          <a:bodyPr lIns="45718" tIns="45718" rIns="45718" bIns="45718"/>
          <a:lstStyle/>
          <a:p>
            <a:endParaRPr/>
          </a:p>
        </p:txBody>
      </p:sp>
    </p:spTree>
    <p:extLst>
      <p:ext uri="{BB962C8B-B14F-4D97-AF65-F5344CB8AC3E}">
        <p14:creationId xmlns:p14="http://schemas.microsoft.com/office/powerpoint/2010/main" val="159144185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Sub+4x Structuur +Tekst">
    <p:spTree>
      <p:nvGrpSpPr>
        <p:cNvPr id="1" name=""/>
        <p:cNvGrpSpPr/>
        <p:nvPr/>
      </p:nvGrpSpPr>
      <p:grpSpPr>
        <a:xfrm>
          <a:off x="0" y="0"/>
          <a:ext cx="0" cy="0"/>
          <a:chOff x="0" y="0"/>
          <a:chExt cx="0" cy="0"/>
        </a:xfrm>
      </p:grpSpPr>
      <p:sp>
        <p:nvSpPr>
          <p:cNvPr id="7" name="Lijn">
            <a:extLst>
              <a:ext uri="{FF2B5EF4-FFF2-40B4-BE49-F238E27FC236}">
                <a16:creationId xmlns:a16="http://schemas.microsoft.com/office/drawing/2014/main" id="{7DBE75D3-0303-344B-89BB-5740AEDE0FA1}"/>
              </a:ext>
            </a:extLst>
          </p:cNvPr>
          <p:cNvSpPr/>
          <p:nvPr userDrawn="1"/>
        </p:nvSpPr>
        <p:spPr>
          <a:xfrm>
            <a:off x="5975066" y="6476915"/>
            <a:ext cx="12602817" cy="0"/>
          </a:xfrm>
          <a:prstGeom prst="line">
            <a:avLst/>
          </a:prstGeom>
          <a:ln w="76200">
            <a:solidFill>
              <a:srgbClr val="D5D5D5"/>
            </a:solidFill>
            <a:miter/>
          </a:ln>
        </p:spPr>
        <p:txBody>
          <a:bodyPr lIns="45718" tIns="45718" rIns="45718" bIns="45718"/>
          <a:lstStyle/>
          <a:p>
            <a:endParaRPr/>
          </a:p>
        </p:txBody>
      </p:sp>
      <p:sp>
        <p:nvSpPr>
          <p:cNvPr id="8" name="Lijn">
            <a:extLst>
              <a:ext uri="{FF2B5EF4-FFF2-40B4-BE49-F238E27FC236}">
                <a16:creationId xmlns:a16="http://schemas.microsoft.com/office/drawing/2014/main" id="{610B42BE-0593-D54E-ABB5-D1A7161E15F4}"/>
              </a:ext>
            </a:extLst>
          </p:cNvPr>
          <p:cNvSpPr/>
          <p:nvPr userDrawn="1"/>
        </p:nvSpPr>
        <p:spPr>
          <a:xfrm>
            <a:off x="12216838" y="5097433"/>
            <a:ext cx="2" cy="1371602"/>
          </a:xfrm>
          <a:prstGeom prst="line">
            <a:avLst/>
          </a:prstGeom>
          <a:ln w="76200">
            <a:solidFill>
              <a:srgbClr val="D5D5D5"/>
            </a:solidFill>
            <a:miter/>
          </a:ln>
        </p:spPr>
        <p:txBody>
          <a:bodyPr lIns="45718" tIns="45718" rIns="45718" bIns="45718"/>
          <a:lstStyle/>
          <a:p>
            <a:endParaRPr/>
          </a:p>
        </p:txBody>
      </p:sp>
      <p:sp>
        <p:nvSpPr>
          <p:cNvPr id="33" name="Tijdelijke aanduiding voor tekst 7">
            <a:extLst>
              <a:ext uri="{FF2B5EF4-FFF2-40B4-BE49-F238E27FC236}">
                <a16:creationId xmlns:a16="http://schemas.microsoft.com/office/drawing/2014/main" id="{9A002CA1-2D97-9343-B4AD-A8F9CD0FB8DE}"/>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6" name="Tijdelijke aanduiding voor tekst 7">
            <a:extLst>
              <a:ext uri="{FF2B5EF4-FFF2-40B4-BE49-F238E27FC236}">
                <a16:creationId xmlns:a16="http://schemas.microsoft.com/office/drawing/2014/main" id="{586BC8C8-F00C-9B43-A2DA-A99FD95DAC9B}"/>
              </a:ext>
            </a:extLst>
          </p:cNvPr>
          <p:cNvSpPr>
            <a:spLocks noGrp="1"/>
          </p:cNvSpPr>
          <p:nvPr>
            <p:ph type="body" sz="quarter" idx="15" hasCustomPrompt="1"/>
          </p:nvPr>
        </p:nvSpPr>
        <p:spPr>
          <a:xfrm>
            <a:off x="4201111"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7" name="Tijdelijke aanduiding voor tekst 7">
            <a:extLst>
              <a:ext uri="{FF2B5EF4-FFF2-40B4-BE49-F238E27FC236}">
                <a16:creationId xmlns:a16="http://schemas.microsoft.com/office/drawing/2014/main" id="{DE9C78A3-226E-5D40-9868-6F6A3BCF6884}"/>
              </a:ext>
            </a:extLst>
          </p:cNvPr>
          <p:cNvSpPr>
            <a:spLocks noGrp="1"/>
          </p:cNvSpPr>
          <p:nvPr>
            <p:ph type="body" sz="quarter" idx="16" hasCustomPrompt="1"/>
          </p:nvPr>
        </p:nvSpPr>
        <p:spPr>
          <a:xfrm>
            <a:off x="4201111"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0" name="Tijdelijke aanduiding voor tekst 37">
            <a:extLst>
              <a:ext uri="{FF2B5EF4-FFF2-40B4-BE49-F238E27FC236}">
                <a16:creationId xmlns:a16="http://schemas.microsoft.com/office/drawing/2014/main" id="{C083A456-B889-3C4A-9F27-CAC07E5687B8}"/>
              </a:ext>
            </a:extLst>
          </p:cNvPr>
          <p:cNvSpPr>
            <a:spLocks noGrp="1"/>
          </p:cNvSpPr>
          <p:nvPr>
            <p:ph type="body" sz="quarter" idx="17" hasCustomPrompt="1"/>
          </p:nvPr>
        </p:nvSpPr>
        <p:spPr>
          <a:xfrm>
            <a:off x="6308863" y="3721100"/>
            <a:ext cx="11829951" cy="1371600"/>
          </a:xfrm>
          <a:prstGeom prst="rect">
            <a:avLst/>
          </a:prstGeom>
          <a:solidFill>
            <a:schemeClr val="bg1"/>
          </a:solidFill>
        </p:spPr>
        <p:txBody>
          <a:bodyPr anchor="ctr" anchorCtr="1"/>
          <a:lstStyle>
            <a:lvl1pPr marL="0" indent="0">
              <a:buNone/>
              <a:defRPr sz="4400" b="0" i="0">
                <a:solidFill>
                  <a:schemeClr val="accent4"/>
                </a:solidFill>
                <a:latin typeface="Corbel" panose="020B0503020204020204" pitchFamily="34" charset="0"/>
              </a:defRPr>
            </a:lvl1pPr>
          </a:lstStyle>
          <a:p>
            <a:pPr lvl="0"/>
            <a:r>
              <a:rPr lang="nl-NL"/>
              <a:t>Titel</a:t>
            </a:r>
          </a:p>
        </p:txBody>
      </p:sp>
      <p:sp>
        <p:nvSpPr>
          <p:cNvPr id="43" name="Tijdelijke aanduiding voor tekst 7">
            <a:extLst>
              <a:ext uri="{FF2B5EF4-FFF2-40B4-BE49-F238E27FC236}">
                <a16:creationId xmlns:a16="http://schemas.microsoft.com/office/drawing/2014/main" id="{619DC2CD-CB8C-3549-BBF6-07F3A7076C8A}"/>
              </a:ext>
            </a:extLst>
          </p:cNvPr>
          <p:cNvSpPr>
            <a:spLocks noGrp="1"/>
          </p:cNvSpPr>
          <p:nvPr>
            <p:ph type="body" sz="quarter" idx="18" hasCustomPrompt="1"/>
          </p:nvPr>
        </p:nvSpPr>
        <p:spPr>
          <a:xfrm>
            <a:off x="8355668"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AE9363FE-B1B6-A24D-9A28-8FDD239C0137}"/>
              </a:ext>
            </a:extLst>
          </p:cNvPr>
          <p:cNvSpPr>
            <a:spLocks noGrp="1"/>
          </p:cNvSpPr>
          <p:nvPr>
            <p:ph type="body" sz="quarter" idx="19" hasCustomPrompt="1"/>
          </p:nvPr>
        </p:nvSpPr>
        <p:spPr>
          <a:xfrm>
            <a:off x="8355668"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tekst 7">
            <a:extLst>
              <a:ext uri="{FF2B5EF4-FFF2-40B4-BE49-F238E27FC236}">
                <a16:creationId xmlns:a16="http://schemas.microsoft.com/office/drawing/2014/main" id="{AFEECAA8-2A5F-2247-AC7E-37912A6D7EA7}"/>
              </a:ext>
            </a:extLst>
          </p:cNvPr>
          <p:cNvSpPr>
            <a:spLocks noGrp="1"/>
          </p:cNvSpPr>
          <p:nvPr>
            <p:ph type="body" sz="quarter" idx="20" hasCustomPrompt="1"/>
          </p:nvPr>
        </p:nvSpPr>
        <p:spPr>
          <a:xfrm>
            <a:off x="12569859"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6" name="Tijdelijke aanduiding voor tekst 7">
            <a:extLst>
              <a:ext uri="{FF2B5EF4-FFF2-40B4-BE49-F238E27FC236}">
                <a16:creationId xmlns:a16="http://schemas.microsoft.com/office/drawing/2014/main" id="{855E03AE-ABA3-8047-8431-23331B009C85}"/>
              </a:ext>
            </a:extLst>
          </p:cNvPr>
          <p:cNvSpPr>
            <a:spLocks noGrp="1"/>
          </p:cNvSpPr>
          <p:nvPr>
            <p:ph type="body" sz="quarter" idx="21" hasCustomPrompt="1"/>
          </p:nvPr>
        </p:nvSpPr>
        <p:spPr>
          <a:xfrm>
            <a:off x="12569859"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7" name="Tijdelijke aanduiding voor tekst 7">
            <a:extLst>
              <a:ext uri="{FF2B5EF4-FFF2-40B4-BE49-F238E27FC236}">
                <a16:creationId xmlns:a16="http://schemas.microsoft.com/office/drawing/2014/main" id="{B92FB160-1B16-3F4D-8626-767BE28DBF46}"/>
              </a:ext>
            </a:extLst>
          </p:cNvPr>
          <p:cNvSpPr>
            <a:spLocks noGrp="1"/>
          </p:cNvSpPr>
          <p:nvPr>
            <p:ph type="body" sz="quarter" idx="22" hasCustomPrompt="1"/>
          </p:nvPr>
        </p:nvSpPr>
        <p:spPr>
          <a:xfrm>
            <a:off x="16724416"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8" name="Tijdelijke aanduiding voor tekst 7">
            <a:extLst>
              <a:ext uri="{FF2B5EF4-FFF2-40B4-BE49-F238E27FC236}">
                <a16:creationId xmlns:a16="http://schemas.microsoft.com/office/drawing/2014/main" id="{47527D7D-0FD9-5746-BE97-B3BA70609D7B}"/>
              </a:ext>
            </a:extLst>
          </p:cNvPr>
          <p:cNvSpPr>
            <a:spLocks noGrp="1"/>
          </p:cNvSpPr>
          <p:nvPr>
            <p:ph type="body" sz="quarter" idx="23" hasCustomPrompt="1"/>
          </p:nvPr>
        </p:nvSpPr>
        <p:spPr>
          <a:xfrm>
            <a:off x="16724416"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57" name="Tijdelijke aanduiding voor afbeelding 51">
            <a:extLst>
              <a:ext uri="{FF2B5EF4-FFF2-40B4-BE49-F238E27FC236}">
                <a16:creationId xmlns:a16="http://schemas.microsoft.com/office/drawing/2014/main" id="{1D140788-4AEB-2644-81A8-A9EFB67EF050}"/>
              </a:ext>
            </a:extLst>
          </p:cNvPr>
          <p:cNvSpPr>
            <a:spLocks noGrp="1"/>
          </p:cNvSpPr>
          <p:nvPr>
            <p:ph type="pic" sz="quarter" idx="26" hasCustomPrompt="1"/>
          </p:nvPr>
        </p:nvSpPr>
        <p:spPr>
          <a:xfrm>
            <a:off x="4221646"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58" name="Tijdelijke aanduiding voor afbeelding 51">
            <a:extLst>
              <a:ext uri="{FF2B5EF4-FFF2-40B4-BE49-F238E27FC236}">
                <a16:creationId xmlns:a16="http://schemas.microsoft.com/office/drawing/2014/main" id="{BA91EA84-870C-9B4F-BB95-6A1D46893F0D}"/>
              </a:ext>
            </a:extLst>
          </p:cNvPr>
          <p:cNvSpPr>
            <a:spLocks noGrp="1"/>
          </p:cNvSpPr>
          <p:nvPr>
            <p:ph type="pic" sz="quarter" idx="27" hasCustomPrompt="1"/>
          </p:nvPr>
        </p:nvSpPr>
        <p:spPr>
          <a:xfrm>
            <a:off x="8396081"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59" name="Tijdelijke aanduiding voor afbeelding 51">
            <a:extLst>
              <a:ext uri="{FF2B5EF4-FFF2-40B4-BE49-F238E27FC236}">
                <a16:creationId xmlns:a16="http://schemas.microsoft.com/office/drawing/2014/main" id="{5A3EE07F-3992-D649-9ECA-1A892163F42A}"/>
              </a:ext>
            </a:extLst>
          </p:cNvPr>
          <p:cNvSpPr>
            <a:spLocks noGrp="1"/>
          </p:cNvSpPr>
          <p:nvPr>
            <p:ph type="pic" sz="quarter" idx="28" hasCustomPrompt="1"/>
          </p:nvPr>
        </p:nvSpPr>
        <p:spPr>
          <a:xfrm>
            <a:off x="12550637"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0" name="Tijdelijke aanduiding voor afbeelding 51">
            <a:extLst>
              <a:ext uri="{FF2B5EF4-FFF2-40B4-BE49-F238E27FC236}">
                <a16:creationId xmlns:a16="http://schemas.microsoft.com/office/drawing/2014/main" id="{0900A695-0CBE-CE41-9BC9-89890A5C694A}"/>
              </a:ext>
            </a:extLst>
          </p:cNvPr>
          <p:cNvSpPr>
            <a:spLocks noGrp="1"/>
          </p:cNvSpPr>
          <p:nvPr>
            <p:ph type="pic" sz="quarter" idx="29" hasCustomPrompt="1"/>
          </p:nvPr>
        </p:nvSpPr>
        <p:spPr>
          <a:xfrm>
            <a:off x="16744950"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26" name="Lijn">
            <a:extLst>
              <a:ext uri="{FF2B5EF4-FFF2-40B4-BE49-F238E27FC236}">
                <a16:creationId xmlns:a16="http://schemas.microsoft.com/office/drawing/2014/main" id="{C008A8AC-7F2D-0644-A87F-921A6FE086BE}"/>
              </a:ext>
            </a:extLst>
          </p:cNvPr>
          <p:cNvSpPr/>
          <p:nvPr userDrawn="1"/>
        </p:nvSpPr>
        <p:spPr>
          <a:xfrm>
            <a:off x="5975066" y="6469035"/>
            <a:ext cx="0" cy="815008"/>
          </a:xfrm>
          <a:prstGeom prst="line">
            <a:avLst/>
          </a:prstGeom>
          <a:ln w="76200">
            <a:solidFill>
              <a:srgbClr val="D5D5D5"/>
            </a:solidFill>
            <a:miter/>
          </a:ln>
        </p:spPr>
        <p:txBody>
          <a:bodyPr lIns="45718" tIns="45718" rIns="45718" bIns="45718"/>
          <a:lstStyle/>
          <a:p>
            <a:endParaRPr/>
          </a:p>
        </p:txBody>
      </p:sp>
      <p:sp>
        <p:nvSpPr>
          <p:cNvPr id="27" name="Lijn">
            <a:extLst>
              <a:ext uri="{FF2B5EF4-FFF2-40B4-BE49-F238E27FC236}">
                <a16:creationId xmlns:a16="http://schemas.microsoft.com/office/drawing/2014/main" id="{BEC6F107-707B-D047-B4FC-32E41C90179F}"/>
              </a:ext>
            </a:extLst>
          </p:cNvPr>
          <p:cNvSpPr/>
          <p:nvPr userDrawn="1"/>
        </p:nvSpPr>
        <p:spPr>
          <a:xfrm>
            <a:off x="10229014" y="6469035"/>
            <a:ext cx="0" cy="815008"/>
          </a:xfrm>
          <a:prstGeom prst="line">
            <a:avLst/>
          </a:prstGeom>
          <a:ln w="76200">
            <a:solidFill>
              <a:srgbClr val="D5D5D5"/>
            </a:solidFill>
            <a:miter/>
          </a:ln>
        </p:spPr>
        <p:txBody>
          <a:bodyPr lIns="45718" tIns="45718" rIns="45718" bIns="45718"/>
          <a:lstStyle/>
          <a:p>
            <a:endParaRPr/>
          </a:p>
        </p:txBody>
      </p:sp>
      <p:sp>
        <p:nvSpPr>
          <p:cNvPr id="28" name="Lijn">
            <a:extLst>
              <a:ext uri="{FF2B5EF4-FFF2-40B4-BE49-F238E27FC236}">
                <a16:creationId xmlns:a16="http://schemas.microsoft.com/office/drawing/2014/main" id="{42BBF6DF-B553-3042-97CC-50B68035C128}"/>
              </a:ext>
            </a:extLst>
          </p:cNvPr>
          <p:cNvSpPr/>
          <p:nvPr userDrawn="1"/>
        </p:nvSpPr>
        <p:spPr>
          <a:xfrm>
            <a:off x="14403448" y="6469035"/>
            <a:ext cx="0" cy="815008"/>
          </a:xfrm>
          <a:prstGeom prst="line">
            <a:avLst/>
          </a:prstGeom>
          <a:ln w="76200">
            <a:solidFill>
              <a:srgbClr val="D5D5D5"/>
            </a:solidFill>
            <a:miter/>
          </a:ln>
        </p:spPr>
        <p:txBody>
          <a:bodyPr lIns="45718" tIns="45718" rIns="45718" bIns="45718"/>
          <a:lstStyle/>
          <a:p>
            <a:endParaRPr/>
          </a:p>
        </p:txBody>
      </p:sp>
      <p:sp>
        <p:nvSpPr>
          <p:cNvPr id="29" name="Lijn">
            <a:extLst>
              <a:ext uri="{FF2B5EF4-FFF2-40B4-BE49-F238E27FC236}">
                <a16:creationId xmlns:a16="http://schemas.microsoft.com/office/drawing/2014/main" id="{C6096945-DD0F-6247-82C0-0EBCAFEFD5A4}"/>
              </a:ext>
            </a:extLst>
          </p:cNvPr>
          <p:cNvSpPr/>
          <p:nvPr userDrawn="1"/>
        </p:nvSpPr>
        <p:spPr>
          <a:xfrm>
            <a:off x="18577883" y="6469035"/>
            <a:ext cx="0" cy="815008"/>
          </a:xfrm>
          <a:prstGeom prst="line">
            <a:avLst/>
          </a:prstGeom>
          <a:ln w="76200">
            <a:solidFill>
              <a:srgbClr val="D5D5D5"/>
            </a:solidFill>
            <a:miter/>
          </a:ln>
        </p:spPr>
        <p:txBody>
          <a:bodyPr lIns="45718" tIns="45718" rIns="45718" bIns="45718"/>
          <a:lstStyle/>
          <a:p>
            <a:endParaRPr/>
          </a:p>
        </p:txBody>
      </p:sp>
    </p:spTree>
    <p:extLst>
      <p:ext uri="{BB962C8B-B14F-4D97-AF65-F5344CB8AC3E}">
        <p14:creationId xmlns:p14="http://schemas.microsoft.com/office/powerpoint/2010/main" val="11141577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Sub+3x Structuur +Tekst">
    <p:spTree>
      <p:nvGrpSpPr>
        <p:cNvPr id="1" name=""/>
        <p:cNvGrpSpPr/>
        <p:nvPr/>
      </p:nvGrpSpPr>
      <p:grpSpPr>
        <a:xfrm>
          <a:off x="0" y="0"/>
          <a:ext cx="0" cy="0"/>
          <a:chOff x="0" y="0"/>
          <a:chExt cx="0" cy="0"/>
        </a:xfrm>
      </p:grpSpPr>
      <p:sp>
        <p:nvSpPr>
          <p:cNvPr id="7" name="Lijn">
            <a:extLst>
              <a:ext uri="{FF2B5EF4-FFF2-40B4-BE49-F238E27FC236}">
                <a16:creationId xmlns:a16="http://schemas.microsoft.com/office/drawing/2014/main" id="{7DBE75D3-0303-344B-89BB-5740AEDE0FA1}"/>
              </a:ext>
            </a:extLst>
          </p:cNvPr>
          <p:cNvSpPr/>
          <p:nvPr userDrawn="1"/>
        </p:nvSpPr>
        <p:spPr>
          <a:xfrm>
            <a:off x="8062283" y="6476913"/>
            <a:ext cx="8348870" cy="0"/>
          </a:xfrm>
          <a:prstGeom prst="line">
            <a:avLst/>
          </a:prstGeom>
          <a:ln w="76200">
            <a:solidFill>
              <a:srgbClr val="D5D5D5"/>
            </a:solidFill>
            <a:miter/>
          </a:ln>
        </p:spPr>
        <p:txBody>
          <a:bodyPr lIns="45718" tIns="45718" rIns="45718" bIns="45718"/>
          <a:lstStyle/>
          <a:p>
            <a:endParaRPr/>
          </a:p>
        </p:txBody>
      </p:sp>
      <p:sp>
        <p:nvSpPr>
          <p:cNvPr id="8" name="Lijn">
            <a:extLst>
              <a:ext uri="{FF2B5EF4-FFF2-40B4-BE49-F238E27FC236}">
                <a16:creationId xmlns:a16="http://schemas.microsoft.com/office/drawing/2014/main" id="{610B42BE-0593-D54E-ABB5-D1A7161E15F4}"/>
              </a:ext>
            </a:extLst>
          </p:cNvPr>
          <p:cNvSpPr/>
          <p:nvPr userDrawn="1"/>
        </p:nvSpPr>
        <p:spPr>
          <a:xfrm>
            <a:off x="12216838" y="5097433"/>
            <a:ext cx="2" cy="1371602"/>
          </a:xfrm>
          <a:prstGeom prst="line">
            <a:avLst/>
          </a:prstGeom>
          <a:ln w="76200">
            <a:solidFill>
              <a:srgbClr val="D5D5D5"/>
            </a:solidFill>
            <a:miter/>
          </a:ln>
        </p:spPr>
        <p:txBody>
          <a:bodyPr lIns="45718" tIns="45718" rIns="45718" bIns="45718"/>
          <a:lstStyle/>
          <a:p>
            <a:endParaRPr/>
          </a:p>
        </p:txBody>
      </p:sp>
      <p:sp>
        <p:nvSpPr>
          <p:cNvPr id="33" name="Tijdelijke aanduiding voor tekst 7">
            <a:extLst>
              <a:ext uri="{FF2B5EF4-FFF2-40B4-BE49-F238E27FC236}">
                <a16:creationId xmlns:a16="http://schemas.microsoft.com/office/drawing/2014/main" id="{9A002CA1-2D97-9343-B4AD-A8F9CD0FB8DE}"/>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40" name="Tijdelijke aanduiding voor tekst 37">
            <a:extLst>
              <a:ext uri="{FF2B5EF4-FFF2-40B4-BE49-F238E27FC236}">
                <a16:creationId xmlns:a16="http://schemas.microsoft.com/office/drawing/2014/main" id="{C083A456-B889-3C4A-9F27-CAC07E5687B8}"/>
              </a:ext>
            </a:extLst>
          </p:cNvPr>
          <p:cNvSpPr>
            <a:spLocks noGrp="1"/>
          </p:cNvSpPr>
          <p:nvPr>
            <p:ph type="body" sz="quarter" idx="17" hasCustomPrompt="1"/>
          </p:nvPr>
        </p:nvSpPr>
        <p:spPr>
          <a:xfrm>
            <a:off x="6308863" y="3721100"/>
            <a:ext cx="11829951" cy="1371600"/>
          </a:xfrm>
          <a:prstGeom prst="rect">
            <a:avLst/>
          </a:prstGeom>
          <a:solidFill>
            <a:schemeClr val="bg1"/>
          </a:solidFill>
        </p:spPr>
        <p:txBody>
          <a:bodyPr anchor="ctr" anchorCtr="1"/>
          <a:lstStyle>
            <a:lvl1pPr marL="0" indent="0">
              <a:buNone/>
              <a:defRPr sz="4400" b="0" i="0">
                <a:solidFill>
                  <a:schemeClr val="accent4"/>
                </a:solidFill>
                <a:latin typeface="Corbel" panose="020B0503020204020204" pitchFamily="34" charset="0"/>
              </a:defRPr>
            </a:lvl1pPr>
          </a:lstStyle>
          <a:p>
            <a:pPr lvl="0"/>
            <a:r>
              <a:rPr lang="nl-NL"/>
              <a:t>Titel</a:t>
            </a:r>
          </a:p>
        </p:txBody>
      </p:sp>
      <p:sp>
        <p:nvSpPr>
          <p:cNvPr id="43" name="Tijdelijke aanduiding voor tekst 7">
            <a:extLst>
              <a:ext uri="{FF2B5EF4-FFF2-40B4-BE49-F238E27FC236}">
                <a16:creationId xmlns:a16="http://schemas.microsoft.com/office/drawing/2014/main" id="{619DC2CD-CB8C-3549-BBF6-07F3A7076C8A}"/>
              </a:ext>
            </a:extLst>
          </p:cNvPr>
          <p:cNvSpPr>
            <a:spLocks noGrp="1"/>
          </p:cNvSpPr>
          <p:nvPr>
            <p:ph type="body" sz="quarter" idx="18" hasCustomPrompt="1"/>
          </p:nvPr>
        </p:nvSpPr>
        <p:spPr>
          <a:xfrm>
            <a:off x="6268450"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AE9363FE-B1B6-A24D-9A28-8FDD239C0137}"/>
              </a:ext>
            </a:extLst>
          </p:cNvPr>
          <p:cNvSpPr>
            <a:spLocks noGrp="1"/>
          </p:cNvSpPr>
          <p:nvPr>
            <p:ph type="body" sz="quarter" idx="19" hasCustomPrompt="1"/>
          </p:nvPr>
        </p:nvSpPr>
        <p:spPr>
          <a:xfrm>
            <a:off x="6268450" y="11121610"/>
            <a:ext cx="3501629" cy="1578390"/>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tekst 7">
            <a:extLst>
              <a:ext uri="{FF2B5EF4-FFF2-40B4-BE49-F238E27FC236}">
                <a16:creationId xmlns:a16="http://schemas.microsoft.com/office/drawing/2014/main" id="{AFEECAA8-2A5F-2247-AC7E-37912A6D7EA7}"/>
              </a:ext>
            </a:extLst>
          </p:cNvPr>
          <p:cNvSpPr>
            <a:spLocks noGrp="1"/>
          </p:cNvSpPr>
          <p:nvPr>
            <p:ph type="body" sz="quarter" idx="20" hasCustomPrompt="1"/>
          </p:nvPr>
        </p:nvSpPr>
        <p:spPr>
          <a:xfrm>
            <a:off x="10482641"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6" name="Tijdelijke aanduiding voor tekst 7">
            <a:extLst>
              <a:ext uri="{FF2B5EF4-FFF2-40B4-BE49-F238E27FC236}">
                <a16:creationId xmlns:a16="http://schemas.microsoft.com/office/drawing/2014/main" id="{855E03AE-ABA3-8047-8431-23331B009C85}"/>
              </a:ext>
            </a:extLst>
          </p:cNvPr>
          <p:cNvSpPr>
            <a:spLocks noGrp="1"/>
          </p:cNvSpPr>
          <p:nvPr>
            <p:ph type="body" sz="quarter" idx="21" hasCustomPrompt="1"/>
          </p:nvPr>
        </p:nvSpPr>
        <p:spPr>
          <a:xfrm>
            <a:off x="10482641" y="11121610"/>
            <a:ext cx="3501629" cy="1578390"/>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7" name="Tijdelijke aanduiding voor tekst 7">
            <a:extLst>
              <a:ext uri="{FF2B5EF4-FFF2-40B4-BE49-F238E27FC236}">
                <a16:creationId xmlns:a16="http://schemas.microsoft.com/office/drawing/2014/main" id="{B92FB160-1B16-3F4D-8626-767BE28DBF46}"/>
              </a:ext>
            </a:extLst>
          </p:cNvPr>
          <p:cNvSpPr>
            <a:spLocks noGrp="1"/>
          </p:cNvSpPr>
          <p:nvPr>
            <p:ph type="body" sz="quarter" idx="22" hasCustomPrompt="1"/>
          </p:nvPr>
        </p:nvSpPr>
        <p:spPr>
          <a:xfrm>
            <a:off x="14637198"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8" name="Tijdelijke aanduiding voor tekst 7">
            <a:extLst>
              <a:ext uri="{FF2B5EF4-FFF2-40B4-BE49-F238E27FC236}">
                <a16:creationId xmlns:a16="http://schemas.microsoft.com/office/drawing/2014/main" id="{47527D7D-0FD9-5746-BE97-B3BA70609D7B}"/>
              </a:ext>
            </a:extLst>
          </p:cNvPr>
          <p:cNvSpPr>
            <a:spLocks noGrp="1"/>
          </p:cNvSpPr>
          <p:nvPr>
            <p:ph type="body" sz="quarter" idx="23" hasCustomPrompt="1"/>
          </p:nvPr>
        </p:nvSpPr>
        <p:spPr>
          <a:xfrm>
            <a:off x="14637198" y="11121610"/>
            <a:ext cx="3501629" cy="1578390"/>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58" name="Tijdelijke aanduiding voor afbeelding 51">
            <a:extLst>
              <a:ext uri="{FF2B5EF4-FFF2-40B4-BE49-F238E27FC236}">
                <a16:creationId xmlns:a16="http://schemas.microsoft.com/office/drawing/2014/main" id="{BA91EA84-870C-9B4F-BB95-6A1D46893F0D}"/>
              </a:ext>
            </a:extLst>
          </p:cNvPr>
          <p:cNvSpPr>
            <a:spLocks noGrp="1"/>
          </p:cNvSpPr>
          <p:nvPr>
            <p:ph type="pic" sz="quarter" idx="27" hasCustomPrompt="1"/>
          </p:nvPr>
        </p:nvSpPr>
        <p:spPr>
          <a:xfrm>
            <a:off x="6308863"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59" name="Tijdelijke aanduiding voor afbeelding 51">
            <a:extLst>
              <a:ext uri="{FF2B5EF4-FFF2-40B4-BE49-F238E27FC236}">
                <a16:creationId xmlns:a16="http://schemas.microsoft.com/office/drawing/2014/main" id="{5A3EE07F-3992-D649-9ECA-1A892163F42A}"/>
              </a:ext>
            </a:extLst>
          </p:cNvPr>
          <p:cNvSpPr>
            <a:spLocks noGrp="1"/>
          </p:cNvSpPr>
          <p:nvPr>
            <p:ph type="pic" sz="quarter" idx="28" hasCustomPrompt="1"/>
          </p:nvPr>
        </p:nvSpPr>
        <p:spPr>
          <a:xfrm>
            <a:off x="10463419"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0" name="Tijdelijke aanduiding voor afbeelding 51">
            <a:extLst>
              <a:ext uri="{FF2B5EF4-FFF2-40B4-BE49-F238E27FC236}">
                <a16:creationId xmlns:a16="http://schemas.microsoft.com/office/drawing/2014/main" id="{0900A695-0CBE-CE41-9BC9-89890A5C694A}"/>
              </a:ext>
            </a:extLst>
          </p:cNvPr>
          <p:cNvSpPr>
            <a:spLocks noGrp="1"/>
          </p:cNvSpPr>
          <p:nvPr>
            <p:ph type="pic" sz="quarter" idx="29" hasCustomPrompt="1"/>
          </p:nvPr>
        </p:nvSpPr>
        <p:spPr>
          <a:xfrm>
            <a:off x="14657732"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4" name="Lijn">
            <a:extLst>
              <a:ext uri="{FF2B5EF4-FFF2-40B4-BE49-F238E27FC236}">
                <a16:creationId xmlns:a16="http://schemas.microsoft.com/office/drawing/2014/main" id="{BFAC6130-B6C2-1C47-B9AA-70C1B63CE72A}"/>
              </a:ext>
            </a:extLst>
          </p:cNvPr>
          <p:cNvSpPr/>
          <p:nvPr userDrawn="1"/>
        </p:nvSpPr>
        <p:spPr>
          <a:xfrm>
            <a:off x="8062283" y="6469035"/>
            <a:ext cx="0" cy="815008"/>
          </a:xfrm>
          <a:prstGeom prst="line">
            <a:avLst/>
          </a:prstGeom>
          <a:ln w="76200">
            <a:solidFill>
              <a:srgbClr val="D5D5D5"/>
            </a:solidFill>
            <a:miter/>
          </a:ln>
        </p:spPr>
        <p:txBody>
          <a:bodyPr lIns="45718" tIns="45718" rIns="45718" bIns="45718"/>
          <a:lstStyle/>
          <a:p>
            <a:endParaRPr/>
          </a:p>
        </p:txBody>
      </p:sp>
      <p:sp>
        <p:nvSpPr>
          <p:cNvPr id="65" name="Lijn">
            <a:extLst>
              <a:ext uri="{FF2B5EF4-FFF2-40B4-BE49-F238E27FC236}">
                <a16:creationId xmlns:a16="http://schemas.microsoft.com/office/drawing/2014/main" id="{2E101D3E-5765-7D4D-A233-7847CDDEB914}"/>
              </a:ext>
            </a:extLst>
          </p:cNvPr>
          <p:cNvSpPr/>
          <p:nvPr userDrawn="1"/>
        </p:nvSpPr>
        <p:spPr>
          <a:xfrm>
            <a:off x="12236717" y="6469035"/>
            <a:ext cx="0" cy="815008"/>
          </a:xfrm>
          <a:prstGeom prst="line">
            <a:avLst/>
          </a:prstGeom>
          <a:ln w="76200">
            <a:solidFill>
              <a:srgbClr val="D5D5D5"/>
            </a:solidFill>
            <a:miter/>
          </a:ln>
        </p:spPr>
        <p:txBody>
          <a:bodyPr lIns="45718" tIns="45718" rIns="45718" bIns="45718"/>
          <a:lstStyle/>
          <a:p>
            <a:endParaRPr/>
          </a:p>
        </p:txBody>
      </p:sp>
      <p:sp>
        <p:nvSpPr>
          <p:cNvPr id="66" name="Lijn">
            <a:extLst>
              <a:ext uri="{FF2B5EF4-FFF2-40B4-BE49-F238E27FC236}">
                <a16:creationId xmlns:a16="http://schemas.microsoft.com/office/drawing/2014/main" id="{8BA92E81-1364-E342-871F-AAE2548A7D44}"/>
              </a:ext>
            </a:extLst>
          </p:cNvPr>
          <p:cNvSpPr/>
          <p:nvPr userDrawn="1"/>
        </p:nvSpPr>
        <p:spPr>
          <a:xfrm>
            <a:off x="16411152" y="6469035"/>
            <a:ext cx="0" cy="815008"/>
          </a:xfrm>
          <a:prstGeom prst="line">
            <a:avLst/>
          </a:prstGeom>
          <a:ln w="76200">
            <a:solidFill>
              <a:srgbClr val="D5D5D5"/>
            </a:solidFill>
            <a:miter/>
          </a:ln>
        </p:spPr>
        <p:txBody>
          <a:bodyPr lIns="45718" tIns="45718" rIns="45718" bIns="45718"/>
          <a:lstStyle/>
          <a:p>
            <a:endParaRPr/>
          </a:p>
        </p:txBody>
      </p:sp>
    </p:spTree>
    <p:extLst>
      <p:ext uri="{BB962C8B-B14F-4D97-AF65-F5344CB8AC3E}">
        <p14:creationId xmlns:p14="http://schemas.microsoft.com/office/powerpoint/2010/main" val="322688053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el+4x Foto/Icoon+Tekst">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D28026A3-4762-3B4E-8E33-BE2AA62A49A9}"/>
              </a:ext>
            </a:extLst>
          </p:cNvPr>
          <p:cNvSpPr>
            <a:spLocks noGrp="1"/>
          </p:cNvSpPr>
          <p:nvPr>
            <p:ph type="pic" sz="quarter" idx="15" hasCustomPrompt="1"/>
          </p:nvPr>
        </p:nvSpPr>
        <p:spPr>
          <a:xfrm>
            <a:off x="12277987" y="7961313"/>
            <a:ext cx="3562089" cy="3561874"/>
          </a:xfrm>
          <a:custGeom>
            <a:avLst/>
            <a:gdLst>
              <a:gd name="connsiteX0" fmla="*/ 0 w 3562089"/>
              <a:gd name="connsiteY0" fmla="*/ 0 h 3561874"/>
              <a:gd name="connsiteX1" fmla="*/ 3562089 w 3562089"/>
              <a:gd name="connsiteY1" fmla="*/ 0 h 3561874"/>
              <a:gd name="connsiteX2" fmla="*/ 3562089 w 3562089"/>
              <a:gd name="connsiteY2" fmla="*/ 6915 h 3561874"/>
              <a:gd name="connsiteX3" fmla="*/ 3557639 w 3562089"/>
              <a:gd name="connsiteY3" fmla="*/ 182908 h 3561874"/>
              <a:gd name="connsiteX4" fmla="*/ 0 w 3562089"/>
              <a:gd name="connsiteY4" fmla="*/ 3561874 h 356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089" h="3561874">
                <a:moveTo>
                  <a:pt x="0" y="0"/>
                </a:moveTo>
                <a:lnTo>
                  <a:pt x="3562089" y="0"/>
                </a:lnTo>
                <a:lnTo>
                  <a:pt x="3562089" y="6915"/>
                </a:lnTo>
                <a:lnTo>
                  <a:pt x="3557639" y="182908"/>
                </a:lnTo>
                <a:cubicBezTo>
                  <a:pt x="3462226" y="2065057"/>
                  <a:pt x="1905853" y="3561874"/>
                  <a:pt x="0" y="3561874"/>
                </a:cubicBezTo>
                <a:close/>
              </a:path>
            </a:pathLst>
          </a:custGeom>
          <a:solidFill>
            <a:schemeClr val="accent3"/>
          </a:solidFill>
        </p:spPr>
        <p:txBody>
          <a:bodyPr wrap="square">
            <a:noAutofit/>
          </a:bodyPr>
          <a:lstStyle>
            <a:lvl1pPr marL="0" indent="0">
              <a:buNone/>
              <a:defRPr sz="2600"/>
            </a:lvl1pPr>
          </a:lstStyle>
          <a:p>
            <a:r>
              <a:rPr lang="nl-NL"/>
              <a:t>Afbeelding of icoon</a:t>
            </a:r>
          </a:p>
        </p:txBody>
      </p:sp>
      <p:sp>
        <p:nvSpPr>
          <p:cNvPr id="29" name="Tijdelijke aanduiding voor afbeelding 28">
            <a:extLst>
              <a:ext uri="{FF2B5EF4-FFF2-40B4-BE49-F238E27FC236}">
                <a16:creationId xmlns:a16="http://schemas.microsoft.com/office/drawing/2014/main" id="{88EA4D51-DA69-704D-9DDC-881610FF57BC}"/>
              </a:ext>
            </a:extLst>
          </p:cNvPr>
          <p:cNvSpPr>
            <a:spLocks noGrp="1"/>
          </p:cNvSpPr>
          <p:nvPr>
            <p:ph type="pic" sz="quarter" idx="14" hasCustomPrompt="1"/>
          </p:nvPr>
        </p:nvSpPr>
        <p:spPr>
          <a:xfrm>
            <a:off x="8551864" y="7961314"/>
            <a:ext cx="3561585" cy="3561875"/>
          </a:xfrm>
          <a:custGeom>
            <a:avLst/>
            <a:gdLst>
              <a:gd name="connsiteX0" fmla="*/ 0 w 3561585"/>
              <a:gd name="connsiteY0" fmla="*/ 0 h 3561875"/>
              <a:gd name="connsiteX1" fmla="*/ 3561585 w 3561585"/>
              <a:gd name="connsiteY1" fmla="*/ 0 h 3561875"/>
              <a:gd name="connsiteX2" fmla="*/ 3561585 w 3561585"/>
              <a:gd name="connsiteY2" fmla="*/ 3561875 h 3561875"/>
              <a:gd name="connsiteX3" fmla="*/ 3946 w 3561585"/>
              <a:gd name="connsiteY3" fmla="*/ 182909 h 3561875"/>
              <a:gd name="connsiteX4" fmla="*/ 0 w 3561585"/>
              <a:gd name="connsiteY4" fmla="*/ 26847 h 356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1585" h="3561875">
                <a:moveTo>
                  <a:pt x="0" y="0"/>
                </a:moveTo>
                <a:lnTo>
                  <a:pt x="3561585" y="0"/>
                </a:lnTo>
                <a:lnTo>
                  <a:pt x="3561585" y="3561875"/>
                </a:lnTo>
                <a:cubicBezTo>
                  <a:pt x="1655732" y="3561875"/>
                  <a:pt x="99359" y="2065058"/>
                  <a:pt x="3946" y="182909"/>
                </a:cubicBezTo>
                <a:lnTo>
                  <a:pt x="0" y="26847"/>
                </a:lnTo>
                <a:close/>
              </a:path>
            </a:pathLst>
          </a:custGeom>
          <a:solidFill>
            <a:schemeClr val="accent1"/>
          </a:solidFill>
        </p:spPr>
        <p:txBody>
          <a:bodyPr wrap="square">
            <a:noAutofit/>
          </a:bodyPr>
          <a:lstStyle>
            <a:lvl1pPr marL="0" indent="0">
              <a:buNone/>
              <a:defRPr sz="2600"/>
            </a:lvl1pPr>
          </a:lstStyle>
          <a:p>
            <a:r>
              <a:rPr lang="nl-NL"/>
              <a:t>Afbeelding of icoon</a:t>
            </a:r>
          </a:p>
        </p:txBody>
      </p:sp>
      <p:sp>
        <p:nvSpPr>
          <p:cNvPr id="26" name="Tijdelijke aanduiding voor afbeelding 25">
            <a:extLst>
              <a:ext uri="{FF2B5EF4-FFF2-40B4-BE49-F238E27FC236}">
                <a16:creationId xmlns:a16="http://schemas.microsoft.com/office/drawing/2014/main" id="{B81469B9-743A-D64A-8039-536A72391777}"/>
              </a:ext>
            </a:extLst>
          </p:cNvPr>
          <p:cNvSpPr>
            <a:spLocks noGrp="1"/>
          </p:cNvSpPr>
          <p:nvPr>
            <p:ph type="pic" sz="quarter" idx="13" hasCustomPrompt="1"/>
          </p:nvPr>
        </p:nvSpPr>
        <p:spPr>
          <a:xfrm>
            <a:off x="12277987" y="4234103"/>
            <a:ext cx="3562089" cy="3562111"/>
          </a:xfrm>
          <a:custGeom>
            <a:avLst/>
            <a:gdLst>
              <a:gd name="connsiteX0" fmla="*/ 0 w 3562089"/>
              <a:gd name="connsiteY0" fmla="*/ 0 h 3562111"/>
              <a:gd name="connsiteX1" fmla="*/ 3557639 w 3562089"/>
              <a:gd name="connsiteY1" fmla="*/ 3378966 h 3562111"/>
              <a:gd name="connsiteX2" fmla="*/ 3562089 w 3562089"/>
              <a:gd name="connsiteY2" fmla="*/ 3554959 h 3562111"/>
              <a:gd name="connsiteX3" fmla="*/ 3562089 w 3562089"/>
              <a:gd name="connsiteY3" fmla="*/ 3562111 h 3562111"/>
              <a:gd name="connsiteX4" fmla="*/ 0 w 3562089"/>
              <a:gd name="connsiteY4" fmla="*/ 3562111 h 356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089" h="3562111">
                <a:moveTo>
                  <a:pt x="0" y="0"/>
                </a:moveTo>
                <a:cubicBezTo>
                  <a:pt x="1905853" y="0"/>
                  <a:pt x="3462226" y="1496816"/>
                  <a:pt x="3557639" y="3378966"/>
                </a:cubicBezTo>
                <a:lnTo>
                  <a:pt x="3562089" y="3554959"/>
                </a:lnTo>
                <a:lnTo>
                  <a:pt x="3562089" y="3562111"/>
                </a:lnTo>
                <a:lnTo>
                  <a:pt x="0" y="3562111"/>
                </a:lnTo>
                <a:close/>
              </a:path>
            </a:pathLst>
          </a:custGeom>
          <a:solidFill>
            <a:schemeClr val="bg1"/>
          </a:solidFill>
        </p:spPr>
        <p:txBody>
          <a:bodyPr wrap="square">
            <a:noAutofit/>
          </a:bodyPr>
          <a:lstStyle>
            <a:lvl1pPr marL="0" indent="0">
              <a:buNone/>
              <a:defRPr sz="2600"/>
            </a:lvl1pPr>
          </a:lstStyle>
          <a:p>
            <a:r>
              <a:rPr lang="nl-NL"/>
              <a:t>Afbeelding of icoon</a:t>
            </a:r>
          </a:p>
        </p:txBody>
      </p:sp>
      <p:sp>
        <p:nvSpPr>
          <p:cNvPr id="23" name="Tijdelijke aanduiding voor afbeelding 22">
            <a:extLst>
              <a:ext uri="{FF2B5EF4-FFF2-40B4-BE49-F238E27FC236}">
                <a16:creationId xmlns:a16="http://schemas.microsoft.com/office/drawing/2014/main" id="{C98EDAA2-7908-E144-886C-EC0FA73546F9}"/>
              </a:ext>
            </a:extLst>
          </p:cNvPr>
          <p:cNvSpPr>
            <a:spLocks noGrp="1"/>
          </p:cNvSpPr>
          <p:nvPr>
            <p:ph type="pic" sz="quarter" idx="12" hasCustomPrompt="1"/>
          </p:nvPr>
        </p:nvSpPr>
        <p:spPr>
          <a:xfrm>
            <a:off x="8551864" y="4234103"/>
            <a:ext cx="3561585" cy="3562111"/>
          </a:xfrm>
          <a:custGeom>
            <a:avLst/>
            <a:gdLst>
              <a:gd name="connsiteX0" fmla="*/ 3561585 w 3561585"/>
              <a:gd name="connsiteY0" fmla="*/ 0 h 3562111"/>
              <a:gd name="connsiteX1" fmla="*/ 3561585 w 3561585"/>
              <a:gd name="connsiteY1" fmla="*/ 3562111 h 3562111"/>
              <a:gd name="connsiteX2" fmla="*/ 0 w 3561585"/>
              <a:gd name="connsiteY2" fmla="*/ 3562111 h 3562111"/>
              <a:gd name="connsiteX3" fmla="*/ 0 w 3561585"/>
              <a:gd name="connsiteY3" fmla="*/ 3535029 h 3562111"/>
              <a:gd name="connsiteX4" fmla="*/ 3946 w 3561585"/>
              <a:gd name="connsiteY4" fmla="*/ 3378966 h 3562111"/>
              <a:gd name="connsiteX5" fmla="*/ 3561585 w 3561585"/>
              <a:gd name="connsiteY5" fmla="*/ 0 h 35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585" h="3562111">
                <a:moveTo>
                  <a:pt x="3561585" y="0"/>
                </a:moveTo>
                <a:lnTo>
                  <a:pt x="3561585" y="3562111"/>
                </a:lnTo>
                <a:lnTo>
                  <a:pt x="0" y="3562111"/>
                </a:lnTo>
                <a:lnTo>
                  <a:pt x="0" y="3535029"/>
                </a:lnTo>
                <a:lnTo>
                  <a:pt x="3946" y="3378966"/>
                </a:lnTo>
                <a:cubicBezTo>
                  <a:pt x="99359" y="1496816"/>
                  <a:pt x="1655732" y="0"/>
                  <a:pt x="3561585" y="0"/>
                </a:cubicBezTo>
                <a:close/>
              </a:path>
            </a:pathLst>
          </a:custGeom>
          <a:solidFill>
            <a:schemeClr val="accent5"/>
          </a:solidFill>
        </p:spPr>
        <p:txBody>
          <a:bodyPr wrap="square">
            <a:noAutofit/>
          </a:bodyPr>
          <a:lstStyle>
            <a:lvl1pPr marL="0" indent="0">
              <a:buNone/>
              <a:defRPr sz="2600"/>
            </a:lvl1pPr>
          </a:lstStyle>
          <a:p>
            <a:r>
              <a:rPr lang="nl-NL"/>
              <a:t>Afbeelding of icoon</a:t>
            </a:r>
          </a:p>
        </p:txBody>
      </p:sp>
      <p:sp>
        <p:nvSpPr>
          <p:cNvPr id="21" name="Tijdelijke aanduiding voor tekst 7">
            <a:extLst>
              <a:ext uri="{FF2B5EF4-FFF2-40B4-BE49-F238E27FC236}">
                <a16:creationId xmlns:a16="http://schemas.microsoft.com/office/drawing/2014/main" id="{0618A054-0FBA-934E-B0CF-E1A974EC954D}"/>
              </a:ext>
            </a:extLst>
          </p:cNvPr>
          <p:cNvSpPr>
            <a:spLocks noGrp="1"/>
          </p:cNvSpPr>
          <p:nvPr userDrawn="1">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4" name="Tijdelijke aanduiding voor tekst 7">
            <a:extLst>
              <a:ext uri="{FF2B5EF4-FFF2-40B4-BE49-F238E27FC236}">
                <a16:creationId xmlns:a16="http://schemas.microsoft.com/office/drawing/2014/main" id="{2A8816F4-E4C2-3B42-ABDF-AEAC10D52C17}"/>
              </a:ext>
            </a:extLst>
          </p:cNvPr>
          <p:cNvSpPr>
            <a:spLocks noGrp="1"/>
          </p:cNvSpPr>
          <p:nvPr>
            <p:ph type="body" sz="quarter" idx="17" hasCustomPrompt="1"/>
          </p:nvPr>
        </p:nvSpPr>
        <p:spPr>
          <a:xfrm>
            <a:off x="2360156" y="5427530"/>
            <a:ext cx="5455732" cy="1563266"/>
          </a:xfrm>
          <a:prstGeom prst="rect">
            <a:avLst/>
          </a:prstGeom>
        </p:spPr>
        <p:txBody>
          <a:bodyPr lIns="0" tIns="0" rIns="0" bIns="0" anchor="t" anchorCtr="0"/>
          <a:lstStyle>
            <a:lvl1pPr marL="0" indent="0" algn="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5" name="Tijdelijke aanduiding voor tekst 7">
            <a:extLst>
              <a:ext uri="{FF2B5EF4-FFF2-40B4-BE49-F238E27FC236}">
                <a16:creationId xmlns:a16="http://schemas.microsoft.com/office/drawing/2014/main" id="{E3CAF891-6074-7A40-B1D6-38B2520BE13A}"/>
              </a:ext>
            </a:extLst>
          </p:cNvPr>
          <p:cNvSpPr>
            <a:spLocks noGrp="1"/>
          </p:cNvSpPr>
          <p:nvPr>
            <p:ph type="body" sz="quarter" idx="16" hasCustomPrompt="1"/>
          </p:nvPr>
        </p:nvSpPr>
        <p:spPr>
          <a:xfrm>
            <a:off x="2340700" y="4559685"/>
            <a:ext cx="5475188" cy="588212"/>
          </a:xfrm>
          <a:prstGeom prst="rect">
            <a:avLst/>
          </a:prstGeom>
        </p:spPr>
        <p:txBody>
          <a:bodyPr lIns="0" tIns="0" rIns="0" bIns="0" anchor="t" anchorCtr="0"/>
          <a:lstStyle>
            <a:lvl1pPr marL="0" indent="0" algn="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8" name="Tijdelijke aanduiding voor tekst 7">
            <a:extLst>
              <a:ext uri="{FF2B5EF4-FFF2-40B4-BE49-F238E27FC236}">
                <a16:creationId xmlns:a16="http://schemas.microsoft.com/office/drawing/2014/main" id="{769F0D91-F443-0F47-B851-071AC7D83F80}"/>
              </a:ext>
            </a:extLst>
          </p:cNvPr>
          <p:cNvSpPr>
            <a:spLocks noGrp="1"/>
          </p:cNvSpPr>
          <p:nvPr>
            <p:ph type="body" sz="quarter" idx="18" hasCustomPrompt="1"/>
          </p:nvPr>
        </p:nvSpPr>
        <p:spPr>
          <a:xfrm>
            <a:off x="16562539" y="5427530"/>
            <a:ext cx="5455732" cy="1563266"/>
          </a:xfrm>
          <a:prstGeom prst="rect">
            <a:avLst/>
          </a:prstGeom>
        </p:spPr>
        <p:txBody>
          <a:bodyPr lIns="0" tIns="0" rIns="0" bIns="0" anchor="t" anchorCtr="0"/>
          <a:lstStyle>
            <a:lvl1pPr marL="0" indent="0" algn="l">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9" name="Tijdelijke aanduiding voor tekst 7">
            <a:extLst>
              <a:ext uri="{FF2B5EF4-FFF2-40B4-BE49-F238E27FC236}">
                <a16:creationId xmlns:a16="http://schemas.microsoft.com/office/drawing/2014/main" id="{24889DC9-B7B9-9A45-B25A-49D625F9E3DC}"/>
              </a:ext>
            </a:extLst>
          </p:cNvPr>
          <p:cNvSpPr>
            <a:spLocks noGrp="1"/>
          </p:cNvSpPr>
          <p:nvPr>
            <p:ph type="body" sz="quarter" idx="19" hasCustomPrompt="1"/>
          </p:nvPr>
        </p:nvSpPr>
        <p:spPr>
          <a:xfrm>
            <a:off x="16543083" y="4559685"/>
            <a:ext cx="5475188" cy="588212"/>
          </a:xfrm>
          <a:prstGeom prst="rect">
            <a:avLst/>
          </a:prstGeom>
        </p:spPr>
        <p:txBody>
          <a:bodyPr lIns="0" tIns="0" rIns="0" bIns="0" anchor="t" anchorCtr="0"/>
          <a:lstStyle>
            <a:lvl1pPr marL="0" indent="0" algn="l">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9752FEB2-6EC8-CF43-9DE6-D6DDE671B32E}"/>
              </a:ext>
            </a:extLst>
          </p:cNvPr>
          <p:cNvSpPr>
            <a:spLocks noGrp="1"/>
          </p:cNvSpPr>
          <p:nvPr>
            <p:ph type="body" sz="quarter" idx="20" hasCustomPrompt="1"/>
          </p:nvPr>
        </p:nvSpPr>
        <p:spPr>
          <a:xfrm>
            <a:off x="2360156" y="9532603"/>
            <a:ext cx="5455732" cy="1563266"/>
          </a:xfrm>
          <a:prstGeom prst="rect">
            <a:avLst/>
          </a:prstGeom>
        </p:spPr>
        <p:txBody>
          <a:bodyPr lIns="0" tIns="0" rIns="0" bIns="0" anchor="t" anchorCtr="0"/>
          <a:lstStyle>
            <a:lvl1pPr marL="0" indent="0" algn="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tekst 7">
            <a:extLst>
              <a:ext uri="{FF2B5EF4-FFF2-40B4-BE49-F238E27FC236}">
                <a16:creationId xmlns:a16="http://schemas.microsoft.com/office/drawing/2014/main" id="{75D22557-E9A6-4246-BD8A-B3E370C60155}"/>
              </a:ext>
            </a:extLst>
          </p:cNvPr>
          <p:cNvSpPr>
            <a:spLocks noGrp="1"/>
          </p:cNvSpPr>
          <p:nvPr>
            <p:ph type="body" sz="quarter" idx="21" hasCustomPrompt="1"/>
          </p:nvPr>
        </p:nvSpPr>
        <p:spPr>
          <a:xfrm>
            <a:off x="2340700" y="8664758"/>
            <a:ext cx="5475188" cy="588212"/>
          </a:xfrm>
          <a:prstGeom prst="rect">
            <a:avLst/>
          </a:prstGeom>
        </p:spPr>
        <p:txBody>
          <a:bodyPr lIns="0" tIns="0" rIns="0" bIns="0" anchor="t" anchorCtr="0"/>
          <a:lstStyle>
            <a:lvl1pPr marL="0" indent="0" algn="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6" name="Tijdelijke aanduiding voor tekst 7">
            <a:extLst>
              <a:ext uri="{FF2B5EF4-FFF2-40B4-BE49-F238E27FC236}">
                <a16:creationId xmlns:a16="http://schemas.microsoft.com/office/drawing/2014/main" id="{68B11BF9-21E1-2D48-9A0C-C3CEDB2EAE05}"/>
              </a:ext>
            </a:extLst>
          </p:cNvPr>
          <p:cNvSpPr>
            <a:spLocks noGrp="1"/>
          </p:cNvSpPr>
          <p:nvPr>
            <p:ph type="body" sz="quarter" idx="22" hasCustomPrompt="1"/>
          </p:nvPr>
        </p:nvSpPr>
        <p:spPr>
          <a:xfrm>
            <a:off x="16562539" y="9532603"/>
            <a:ext cx="5455732" cy="1563266"/>
          </a:xfrm>
          <a:prstGeom prst="rect">
            <a:avLst/>
          </a:prstGeom>
        </p:spPr>
        <p:txBody>
          <a:bodyPr lIns="0" tIns="0" rIns="0" bIns="0" anchor="t" anchorCtr="0"/>
          <a:lstStyle>
            <a:lvl1pPr marL="0" indent="0" algn="l">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7" name="Tijdelijke aanduiding voor tekst 7">
            <a:extLst>
              <a:ext uri="{FF2B5EF4-FFF2-40B4-BE49-F238E27FC236}">
                <a16:creationId xmlns:a16="http://schemas.microsoft.com/office/drawing/2014/main" id="{E232AF31-C9AB-2640-B7D2-7889E9AE4A21}"/>
              </a:ext>
            </a:extLst>
          </p:cNvPr>
          <p:cNvSpPr>
            <a:spLocks noGrp="1"/>
          </p:cNvSpPr>
          <p:nvPr>
            <p:ph type="body" sz="quarter" idx="23" hasCustomPrompt="1"/>
          </p:nvPr>
        </p:nvSpPr>
        <p:spPr>
          <a:xfrm>
            <a:off x="16543083" y="8664758"/>
            <a:ext cx="5475188" cy="588212"/>
          </a:xfrm>
          <a:prstGeom prst="rect">
            <a:avLst/>
          </a:prstGeom>
        </p:spPr>
        <p:txBody>
          <a:bodyPr lIns="0" tIns="0" rIns="0" bIns="0" anchor="t" anchorCtr="0"/>
          <a:lstStyle>
            <a:lvl1pPr marL="0" indent="0" algn="l">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Tree>
    <p:extLst>
      <p:ext uri="{BB962C8B-B14F-4D97-AF65-F5344CB8AC3E}">
        <p14:creationId xmlns:p14="http://schemas.microsoft.com/office/powerpoint/2010/main" val="211133666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42305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BAB08C2-D736-451C-A4F6-C122C220BED8}"/>
              </a:ext>
            </a:extLst>
          </p:cNvPr>
          <p:cNvSpPr>
            <a:spLocks noGrp="1"/>
          </p:cNvSpPr>
          <p:nvPr>
            <p:ph type="title" hasCustomPrompt="1"/>
          </p:nvPr>
        </p:nvSpPr>
        <p:spPr>
          <a:xfrm>
            <a:off x="1589315" y="4511222"/>
            <a:ext cx="13099142" cy="3094264"/>
          </a:xfrm>
          <a:prstGeom prst="rect">
            <a:avLst/>
          </a:prstGeom>
        </p:spPr>
        <p:txBody>
          <a:bodyPr/>
          <a:lstStyle>
            <a:lvl1pPr>
              <a:defRPr/>
            </a:lvl1pPr>
          </a:lstStyle>
          <a:p>
            <a:r>
              <a:rPr lang="nl-NL"/>
              <a:t>Klik hier om de titel aan te passen</a:t>
            </a:r>
          </a:p>
        </p:txBody>
      </p:sp>
      <p:sp>
        <p:nvSpPr>
          <p:cNvPr id="6" name="Tijdelijke aanduiding voor tekst 5">
            <a:extLst>
              <a:ext uri="{FF2B5EF4-FFF2-40B4-BE49-F238E27FC236}">
                <a16:creationId xmlns:a16="http://schemas.microsoft.com/office/drawing/2014/main" id="{E0934B9A-0F07-44AC-93D5-41E83AEC406E}"/>
              </a:ext>
            </a:extLst>
          </p:cNvPr>
          <p:cNvSpPr>
            <a:spLocks noGrp="1"/>
          </p:cNvSpPr>
          <p:nvPr>
            <p:ph type="body" sz="quarter" idx="10" hasCustomPrompt="1"/>
          </p:nvPr>
        </p:nvSpPr>
        <p:spPr>
          <a:xfrm>
            <a:off x="1590677" y="7602766"/>
            <a:ext cx="16059150" cy="1889124"/>
          </a:xfrm>
          <a:prstGeom prst="rect">
            <a:avLst/>
          </a:prstGeom>
        </p:spPr>
        <p:txBody>
          <a:bodyPr/>
          <a:lstStyle>
            <a:lvl1pPr marL="0" indent="0">
              <a:buNone/>
              <a:defRPr>
                <a:solidFill>
                  <a:schemeClr val="bg1"/>
                </a:solidFill>
              </a:defRPr>
            </a:lvl1pPr>
            <a:lvl2pPr marL="914400" indent="0">
              <a:buNone/>
              <a:defRPr>
                <a:solidFill>
                  <a:schemeClr val="bg1"/>
                </a:solidFill>
              </a:defRPr>
            </a:lvl2pPr>
            <a:lvl3pPr marL="1828800" indent="0">
              <a:buNone/>
              <a:defRPr>
                <a:solidFill>
                  <a:schemeClr val="bg1"/>
                </a:solidFill>
              </a:defRPr>
            </a:lvl3pPr>
            <a:lvl4pPr marL="2743200" indent="0">
              <a:buNone/>
              <a:defRPr>
                <a:solidFill>
                  <a:schemeClr val="bg1"/>
                </a:solidFill>
              </a:defRPr>
            </a:lvl4pPr>
            <a:lvl5pPr marL="3657600" indent="0">
              <a:buNone/>
              <a:defRPr>
                <a:solidFill>
                  <a:schemeClr val="bg1"/>
                </a:solidFill>
              </a:defRPr>
            </a:lvl5pPr>
          </a:lstStyle>
          <a:p>
            <a:pPr lvl="0"/>
            <a:r>
              <a:rPr lang="nl-NL"/>
              <a:t>Klik hier om de ondertitel aan te passen</a:t>
            </a:r>
          </a:p>
        </p:txBody>
      </p:sp>
      <p:sp>
        <p:nvSpPr>
          <p:cNvPr id="9" name="Tijdelijke aanduiding voor tekst 8">
            <a:extLst>
              <a:ext uri="{FF2B5EF4-FFF2-40B4-BE49-F238E27FC236}">
                <a16:creationId xmlns:a16="http://schemas.microsoft.com/office/drawing/2014/main" id="{C59C2FC9-F52D-4582-9298-08E052AD57C7}"/>
              </a:ext>
            </a:extLst>
          </p:cNvPr>
          <p:cNvSpPr>
            <a:spLocks noGrp="1"/>
          </p:cNvSpPr>
          <p:nvPr>
            <p:ph type="body" sz="quarter" idx="11" hasCustomPrompt="1"/>
          </p:nvPr>
        </p:nvSpPr>
        <p:spPr>
          <a:xfrm>
            <a:off x="13933718" y="957034"/>
            <a:ext cx="9172576" cy="1754868"/>
          </a:xfrm>
          <a:prstGeom prst="rect">
            <a:avLst/>
          </a:prstGeom>
        </p:spPr>
        <p:txBody>
          <a:bodyPr/>
          <a:lstStyle>
            <a:lvl1pPr marL="0" indent="0">
              <a:buNone/>
              <a:defRPr sz="4000"/>
            </a:lvl1pPr>
            <a:lvl2pPr marL="914400" indent="0">
              <a:buNone/>
              <a:defRPr/>
            </a:lvl2pPr>
            <a:lvl3pPr marL="1828800" indent="0">
              <a:buNone/>
              <a:defRPr/>
            </a:lvl3pPr>
            <a:lvl4pPr marL="2743200" indent="0">
              <a:buNone/>
              <a:defRPr/>
            </a:lvl4pPr>
            <a:lvl5pPr marL="3657600" indent="0">
              <a:buNone/>
              <a:defRPr/>
            </a:lvl5pPr>
          </a:lstStyle>
          <a:p>
            <a:pPr lvl="0"/>
            <a:r>
              <a:rPr lang="nl-NL"/>
              <a:t>Spreker:</a:t>
            </a:r>
            <a:br>
              <a:rPr lang="nl-NL"/>
            </a:br>
            <a:r>
              <a:rPr lang="nl-NL"/>
              <a:t>Datum:</a:t>
            </a:r>
            <a:br>
              <a:rPr lang="nl-NL"/>
            </a:br>
            <a:r>
              <a:rPr lang="nl-NL"/>
              <a:t>Locatie:</a:t>
            </a:r>
          </a:p>
        </p:txBody>
      </p:sp>
    </p:spTree>
    <p:extLst>
      <p:ext uri="{BB962C8B-B14F-4D97-AF65-F5344CB8AC3E}">
        <p14:creationId xmlns:p14="http://schemas.microsoft.com/office/powerpoint/2010/main" val="37888107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ijlagen of tussendia">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BAB08C2-D736-451C-A4F6-C122C220BED8}"/>
              </a:ext>
            </a:extLst>
          </p:cNvPr>
          <p:cNvSpPr>
            <a:spLocks noGrp="1"/>
          </p:cNvSpPr>
          <p:nvPr>
            <p:ph type="title" hasCustomPrompt="1"/>
          </p:nvPr>
        </p:nvSpPr>
        <p:spPr>
          <a:xfrm>
            <a:off x="1589315" y="4511222"/>
            <a:ext cx="13099142" cy="3094264"/>
          </a:xfrm>
          <a:prstGeom prst="rect">
            <a:avLst/>
          </a:prstGeom>
        </p:spPr>
        <p:txBody>
          <a:bodyPr/>
          <a:lstStyle>
            <a:lvl1pPr>
              <a:defRPr/>
            </a:lvl1pPr>
          </a:lstStyle>
          <a:p>
            <a:r>
              <a:rPr lang="nl-NL"/>
              <a:t>Bijlagen</a:t>
            </a:r>
          </a:p>
        </p:txBody>
      </p:sp>
      <p:sp>
        <p:nvSpPr>
          <p:cNvPr id="6" name="Tijdelijke aanduiding voor tekst 5">
            <a:extLst>
              <a:ext uri="{FF2B5EF4-FFF2-40B4-BE49-F238E27FC236}">
                <a16:creationId xmlns:a16="http://schemas.microsoft.com/office/drawing/2014/main" id="{E0934B9A-0F07-44AC-93D5-41E83AEC406E}"/>
              </a:ext>
            </a:extLst>
          </p:cNvPr>
          <p:cNvSpPr>
            <a:spLocks noGrp="1"/>
          </p:cNvSpPr>
          <p:nvPr>
            <p:ph type="body" sz="quarter" idx="10" hasCustomPrompt="1"/>
          </p:nvPr>
        </p:nvSpPr>
        <p:spPr>
          <a:xfrm>
            <a:off x="1590677" y="7602766"/>
            <a:ext cx="16059150" cy="1889124"/>
          </a:xfrm>
          <a:prstGeom prst="rect">
            <a:avLst/>
          </a:prstGeom>
        </p:spPr>
        <p:txBody>
          <a:bodyPr/>
          <a:lstStyle>
            <a:lvl1pPr marL="0" indent="0">
              <a:buNone/>
              <a:defRPr>
                <a:solidFill>
                  <a:schemeClr val="bg1"/>
                </a:solidFill>
              </a:defRPr>
            </a:lvl1pPr>
            <a:lvl2pPr marL="914400" indent="0">
              <a:buNone/>
              <a:defRPr>
                <a:solidFill>
                  <a:schemeClr val="bg1"/>
                </a:solidFill>
              </a:defRPr>
            </a:lvl2pPr>
            <a:lvl3pPr marL="1828800" indent="0">
              <a:buNone/>
              <a:defRPr>
                <a:solidFill>
                  <a:schemeClr val="bg1"/>
                </a:solidFill>
              </a:defRPr>
            </a:lvl3pPr>
            <a:lvl4pPr marL="2743200" indent="0">
              <a:buNone/>
              <a:defRPr>
                <a:solidFill>
                  <a:schemeClr val="bg1"/>
                </a:solidFill>
              </a:defRPr>
            </a:lvl4pPr>
            <a:lvl5pPr marL="3657600" indent="0">
              <a:buNone/>
              <a:defRPr>
                <a:solidFill>
                  <a:schemeClr val="bg1"/>
                </a:solidFill>
              </a:defRPr>
            </a:lvl5pPr>
          </a:lstStyle>
          <a:p>
            <a:pPr lvl="0"/>
            <a:r>
              <a:rPr lang="nl-NL"/>
              <a:t>Klik hier om de ondertitel aan te passen</a:t>
            </a:r>
          </a:p>
        </p:txBody>
      </p:sp>
    </p:spTree>
    <p:extLst>
      <p:ext uri="{BB962C8B-B14F-4D97-AF65-F5344CB8AC3E}">
        <p14:creationId xmlns:p14="http://schemas.microsoft.com/office/powerpoint/2010/main" val="12411084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tijl 1 - met titel">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9866A286-854A-43E5-B439-0B4E0702E149}"/>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
        <p:nvSpPr>
          <p:cNvPr id="11" name="Tijdelijke aanduiding voor inhoud 2">
            <a:extLst>
              <a:ext uri="{FF2B5EF4-FFF2-40B4-BE49-F238E27FC236}">
                <a16:creationId xmlns:a16="http://schemas.microsoft.com/office/drawing/2014/main" id="{2684FF4E-53B3-455A-B354-49D771753F52}"/>
              </a:ext>
            </a:extLst>
          </p:cNvPr>
          <p:cNvSpPr>
            <a:spLocks noGrp="1"/>
          </p:cNvSpPr>
          <p:nvPr>
            <p:ph idx="1"/>
          </p:nvPr>
        </p:nvSpPr>
        <p:spPr>
          <a:xfrm>
            <a:off x="1676400" y="3959998"/>
            <a:ext cx="21031200" cy="8352000"/>
          </a:xfrm>
          <a:prstGeom prst="rect">
            <a:avLst/>
          </a:prstGeom>
        </p:spPr>
        <p:txBody>
          <a:bodyPr/>
          <a:lstStyle>
            <a:lvl1pPr>
              <a:defRPr sz="2800">
                <a:latin typeface="Trebuchet MS" panose="020B0603020202020204" pitchFamily="34" charset="0"/>
              </a:defRPr>
            </a:lvl1pPr>
          </a:lstStyle>
          <a:p>
            <a:pPr lvl="0"/>
            <a:r>
              <a:rPr lang="nl-NL"/>
              <a:t>Klikken om de tekststijl van het model te bewerken</a:t>
            </a:r>
          </a:p>
        </p:txBody>
      </p:sp>
      <p:sp>
        <p:nvSpPr>
          <p:cNvPr id="14" name="Tijdelijke aanduiding voor tekst 13">
            <a:extLst>
              <a:ext uri="{FF2B5EF4-FFF2-40B4-BE49-F238E27FC236}">
                <a16:creationId xmlns:a16="http://schemas.microsoft.com/office/drawing/2014/main" id="{B6DEACF4-8A95-4C91-B453-37E506515155}"/>
              </a:ext>
            </a:extLst>
          </p:cNvPr>
          <p:cNvSpPr>
            <a:spLocks noGrp="1"/>
          </p:cNvSpPr>
          <p:nvPr>
            <p:ph type="body" sz="quarter" idx="10" hasCustomPrompt="1"/>
          </p:nvPr>
        </p:nvSpPr>
        <p:spPr>
          <a:xfrm>
            <a:off x="1656000" y="2376001"/>
            <a:ext cx="21031200" cy="1180862"/>
          </a:xfrm>
          <a:prstGeom prst="rect">
            <a:avLst/>
          </a:prstGeom>
        </p:spPr>
        <p:txBody>
          <a:bodyPr/>
          <a:lstStyle>
            <a:lvl1pPr>
              <a:lnSpc>
                <a:spcPct val="100000"/>
              </a:lnSpc>
              <a:defRPr sz="5600">
                <a:latin typeface="Trebuchet MS" panose="020B0603020202020204" pitchFamily="34" charset="0"/>
              </a:defRPr>
            </a:lvl1pPr>
          </a:lstStyle>
          <a:p>
            <a:pPr lvl="0"/>
            <a:r>
              <a:rPr lang="nl-NL"/>
              <a:t>Hier is ruimte voor een extra kopregel</a:t>
            </a:r>
          </a:p>
        </p:txBody>
      </p:sp>
    </p:spTree>
    <p:extLst>
      <p:ext uri="{BB962C8B-B14F-4D97-AF65-F5344CB8AC3E}">
        <p14:creationId xmlns:p14="http://schemas.microsoft.com/office/powerpoint/2010/main" val="18108444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ijl 1 - standaar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DEA16F8-460A-449C-B37E-4D2EB5861E4C}"/>
              </a:ext>
            </a:extLst>
          </p:cNvPr>
          <p:cNvSpPr>
            <a:spLocks noGrp="1"/>
          </p:cNvSpPr>
          <p:nvPr>
            <p:ph idx="1"/>
          </p:nvPr>
        </p:nvSpPr>
        <p:spPr>
          <a:xfrm>
            <a:off x="1676400" y="2375998"/>
            <a:ext cx="21031200" cy="9720000"/>
          </a:xfrm>
          <a:prstGeom prst="rect">
            <a:avLst/>
          </a:prstGeom>
        </p:spPr>
        <p:txBody>
          <a:bodyPr/>
          <a:lstStyle>
            <a:lvl1pPr>
              <a:defRPr sz="2800">
                <a:latin typeface="Trebuchet MS" panose="020B0603020202020204" pitchFamily="34" charset="0"/>
              </a:defRPr>
            </a:lvl1pPr>
          </a:lstStyle>
          <a:p>
            <a:pPr lvl="0"/>
            <a:r>
              <a:rPr lang="nl-NL"/>
              <a:t>Klikken om de tekststijl van het model te bewerken</a:t>
            </a:r>
          </a:p>
        </p:txBody>
      </p:sp>
      <p:sp>
        <p:nvSpPr>
          <p:cNvPr id="4" name="Titel 1">
            <a:extLst>
              <a:ext uri="{FF2B5EF4-FFF2-40B4-BE49-F238E27FC236}">
                <a16:creationId xmlns:a16="http://schemas.microsoft.com/office/drawing/2014/main" id="{BF0BF3EF-27C6-457F-99B2-B7253E5D3495}"/>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36735664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ijl 1 - met titel - 2 kolommen">
    <p:spTree>
      <p:nvGrpSpPr>
        <p:cNvPr id="1" name=""/>
        <p:cNvGrpSpPr/>
        <p:nvPr/>
      </p:nvGrpSpPr>
      <p:grpSpPr>
        <a:xfrm>
          <a:off x="0" y="0"/>
          <a:ext cx="0" cy="0"/>
          <a:chOff x="0" y="0"/>
          <a:chExt cx="0" cy="0"/>
        </a:xfrm>
      </p:grpSpPr>
      <p:sp>
        <p:nvSpPr>
          <p:cNvPr id="11" name="Tijdelijke aanduiding voor inhoud 2">
            <a:extLst>
              <a:ext uri="{FF2B5EF4-FFF2-40B4-BE49-F238E27FC236}">
                <a16:creationId xmlns:a16="http://schemas.microsoft.com/office/drawing/2014/main" id="{2684FF4E-53B3-455A-B354-49D771753F52}"/>
              </a:ext>
            </a:extLst>
          </p:cNvPr>
          <p:cNvSpPr>
            <a:spLocks noGrp="1"/>
          </p:cNvSpPr>
          <p:nvPr>
            <p:ph idx="1" hasCustomPrompt="1"/>
          </p:nvPr>
        </p:nvSpPr>
        <p:spPr>
          <a:xfrm>
            <a:off x="1676400" y="3959998"/>
            <a:ext cx="21031200" cy="8352000"/>
          </a:xfrm>
          <a:prstGeom prst="rect">
            <a:avLst/>
          </a:prstGeom>
        </p:spPr>
        <p:txBody>
          <a:bodyPr numCol="2" spcCol="540000"/>
          <a:lstStyle>
            <a:lvl1pPr>
              <a:defRPr sz="2800">
                <a:latin typeface="Trebuchet MS" panose="020B0603020202020204" pitchFamily="34" charset="0"/>
              </a:defRPr>
            </a:lvl1pPr>
          </a:lstStyle>
          <a:p>
            <a:pPr lvl="0"/>
            <a:r>
              <a:rPr lang="nl-NL"/>
              <a:t>Si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a:t>
            </a:r>
          </a:p>
        </p:txBody>
      </p:sp>
      <p:sp>
        <p:nvSpPr>
          <p:cNvPr id="14" name="Tijdelijke aanduiding voor tekst 13">
            <a:extLst>
              <a:ext uri="{FF2B5EF4-FFF2-40B4-BE49-F238E27FC236}">
                <a16:creationId xmlns:a16="http://schemas.microsoft.com/office/drawing/2014/main" id="{B6DEACF4-8A95-4C91-B453-37E506515155}"/>
              </a:ext>
            </a:extLst>
          </p:cNvPr>
          <p:cNvSpPr>
            <a:spLocks noGrp="1"/>
          </p:cNvSpPr>
          <p:nvPr>
            <p:ph type="body" sz="quarter" idx="10" hasCustomPrompt="1"/>
          </p:nvPr>
        </p:nvSpPr>
        <p:spPr>
          <a:xfrm>
            <a:off x="1676400" y="2376001"/>
            <a:ext cx="21031200" cy="1044598"/>
          </a:xfrm>
          <a:prstGeom prst="rect">
            <a:avLst/>
          </a:prstGeom>
        </p:spPr>
        <p:txBody>
          <a:bodyPr/>
          <a:lstStyle>
            <a:lvl1pPr>
              <a:lnSpc>
                <a:spcPct val="100000"/>
              </a:lnSpc>
              <a:defRPr sz="5600">
                <a:latin typeface="Trebuchet MS" panose="020B0603020202020204" pitchFamily="34" charset="0"/>
              </a:defRPr>
            </a:lvl1pPr>
          </a:lstStyle>
          <a:p>
            <a:pPr lvl="0"/>
            <a:r>
              <a:rPr lang="nl-NL"/>
              <a:t>Hier is ruimte voor een extra kopregel</a:t>
            </a:r>
          </a:p>
        </p:txBody>
      </p:sp>
      <p:sp>
        <p:nvSpPr>
          <p:cNvPr id="5" name="Titel 1">
            <a:extLst>
              <a:ext uri="{FF2B5EF4-FFF2-40B4-BE49-F238E27FC236}">
                <a16:creationId xmlns:a16="http://schemas.microsoft.com/office/drawing/2014/main" id="{E3C9C28B-3539-46DB-A80F-BFCA0EBE4823}"/>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279096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B2D289E1-4786-8847-8207-83CC53305CC4}"/>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E09E00F2-7167-1842-B98F-BA772AC7636A}"/>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D811C329-8DD9-C044-B2E6-418AE0633735}"/>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persoon, binnen, laptop, computer&#10;&#10;Automatisch gegenereerde beschrijving">
            <a:extLst>
              <a:ext uri="{FF2B5EF4-FFF2-40B4-BE49-F238E27FC236}">
                <a16:creationId xmlns:a16="http://schemas.microsoft.com/office/drawing/2014/main" id="{4AB7DFDC-297C-C247-B406-80B3F1630DEA}"/>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1835942717"/>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ijl 1 - standaard - 2 kolommen">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DEA16F8-460A-449C-B37E-4D2EB5861E4C}"/>
              </a:ext>
            </a:extLst>
          </p:cNvPr>
          <p:cNvSpPr>
            <a:spLocks noGrp="1"/>
          </p:cNvSpPr>
          <p:nvPr>
            <p:ph idx="1" hasCustomPrompt="1"/>
          </p:nvPr>
        </p:nvSpPr>
        <p:spPr>
          <a:xfrm>
            <a:off x="1676400" y="2376000"/>
            <a:ext cx="21031200" cy="9720000"/>
          </a:xfrm>
          <a:prstGeom prst="rect">
            <a:avLst/>
          </a:prstGeom>
        </p:spPr>
        <p:txBody>
          <a:bodyPr numCol="2" spcCol="540000"/>
          <a:lstStyle>
            <a:lvl1pPr>
              <a:defRPr sz="2800">
                <a:latin typeface="Trebuchet MS" panose="020B0603020202020204" pitchFamily="34" charset="0"/>
              </a:defRPr>
            </a:lvl1pPr>
          </a:lstStyle>
          <a:p>
            <a:pPr lvl="0"/>
            <a:r>
              <a:rPr lang="nl-NL"/>
              <a:t>Si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a:t>
            </a:r>
          </a:p>
        </p:txBody>
      </p:sp>
      <p:sp>
        <p:nvSpPr>
          <p:cNvPr id="4" name="Titel 1">
            <a:extLst>
              <a:ext uri="{FF2B5EF4-FFF2-40B4-BE49-F238E27FC236}">
                <a16:creationId xmlns:a16="http://schemas.microsoft.com/office/drawing/2014/main" id="{9BBC891B-F2E3-499D-A909-F012E8B0C7C1}"/>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24448807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Januari - Juni">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D13413B-DA75-443A-8BAA-93B5C0C079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7053" y="5676810"/>
            <a:ext cx="22375082" cy="2362380"/>
          </a:xfrm>
          <a:prstGeom prst="rect">
            <a:avLst/>
          </a:prstGeom>
        </p:spPr>
      </p:pic>
      <p:sp>
        <p:nvSpPr>
          <p:cNvPr id="5" name="Tijdelijke aanduiding voor tekst 4">
            <a:extLst>
              <a:ext uri="{FF2B5EF4-FFF2-40B4-BE49-F238E27FC236}">
                <a16:creationId xmlns:a16="http://schemas.microsoft.com/office/drawing/2014/main" id="{2E5DF117-0A53-4D47-BDF7-94945CF40857}"/>
              </a:ext>
            </a:extLst>
          </p:cNvPr>
          <p:cNvSpPr>
            <a:spLocks noGrp="1"/>
          </p:cNvSpPr>
          <p:nvPr>
            <p:ph type="body" sz="quarter" idx="10" hasCustomPrompt="1"/>
          </p:nvPr>
        </p:nvSpPr>
        <p:spPr>
          <a:xfrm>
            <a:off x="1494714"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2" name="Tijdelijke aanduiding voor tekst 4">
            <a:extLst>
              <a:ext uri="{FF2B5EF4-FFF2-40B4-BE49-F238E27FC236}">
                <a16:creationId xmlns:a16="http://schemas.microsoft.com/office/drawing/2014/main" id="{5849C1B0-B17C-4931-92EB-E422660DB0F8}"/>
              </a:ext>
            </a:extLst>
          </p:cNvPr>
          <p:cNvSpPr>
            <a:spLocks noGrp="1"/>
          </p:cNvSpPr>
          <p:nvPr>
            <p:ph type="body" sz="quarter" idx="11" hasCustomPrompt="1"/>
          </p:nvPr>
        </p:nvSpPr>
        <p:spPr>
          <a:xfrm>
            <a:off x="4804236"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5" name="Tijdelijke aanduiding voor tekst 4">
            <a:extLst>
              <a:ext uri="{FF2B5EF4-FFF2-40B4-BE49-F238E27FC236}">
                <a16:creationId xmlns:a16="http://schemas.microsoft.com/office/drawing/2014/main" id="{9D92D2BD-EE83-444B-8FDB-06320CE79DC3}"/>
              </a:ext>
            </a:extLst>
          </p:cNvPr>
          <p:cNvSpPr>
            <a:spLocks noGrp="1"/>
          </p:cNvSpPr>
          <p:nvPr>
            <p:ph type="body" sz="quarter" idx="12" hasCustomPrompt="1"/>
          </p:nvPr>
        </p:nvSpPr>
        <p:spPr>
          <a:xfrm>
            <a:off x="8236596"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6" name="Tijdelijke aanduiding voor tekst 4">
            <a:extLst>
              <a:ext uri="{FF2B5EF4-FFF2-40B4-BE49-F238E27FC236}">
                <a16:creationId xmlns:a16="http://schemas.microsoft.com/office/drawing/2014/main" id="{DE30FF2D-56B5-48A4-A5C4-24D32B4C774E}"/>
              </a:ext>
            </a:extLst>
          </p:cNvPr>
          <p:cNvSpPr>
            <a:spLocks noGrp="1"/>
          </p:cNvSpPr>
          <p:nvPr>
            <p:ph type="body" sz="quarter" idx="13" hasCustomPrompt="1"/>
          </p:nvPr>
        </p:nvSpPr>
        <p:spPr>
          <a:xfrm>
            <a:off x="11546118"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7" name="Tijdelijke aanduiding voor tekst 4">
            <a:extLst>
              <a:ext uri="{FF2B5EF4-FFF2-40B4-BE49-F238E27FC236}">
                <a16:creationId xmlns:a16="http://schemas.microsoft.com/office/drawing/2014/main" id="{8AE9A7DB-9AD9-4331-8A54-B10CA74CFD03}"/>
              </a:ext>
            </a:extLst>
          </p:cNvPr>
          <p:cNvSpPr>
            <a:spLocks noGrp="1"/>
          </p:cNvSpPr>
          <p:nvPr>
            <p:ph type="body" sz="quarter" idx="14" hasCustomPrompt="1"/>
          </p:nvPr>
        </p:nvSpPr>
        <p:spPr>
          <a:xfrm>
            <a:off x="14978478"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8" name="Tijdelijke aanduiding voor tekst 4">
            <a:extLst>
              <a:ext uri="{FF2B5EF4-FFF2-40B4-BE49-F238E27FC236}">
                <a16:creationId xmlns:a16="http://schemas.microsoft.com/office/drawing/2014/main" id="{E407163E-5120-4754-9496-0C331D2995CB}"/>
              </a:ext>
            </a:extLst>
          </p:cNvPr>
          <p:cNvSpPr>
            <a:spLocks noGrp="1"/>
          </p:cNvSpPr>
          <p:nvPr>
            <p:ph type="body" sz="quarter" idx="15" hasCustomPrompt="1"/>
          </p:nvPr>
        </p:nvSpPr>
        <p:spPr>
          <a:xfrm>
            <a:off x="18288000"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9" name="Tijdelijke aanduiding voor tekst 4">
            <a:extLst>
              <a:ext uri="{FF2B5EF4-FFF2-40B4-BE49-F238E27FC236}">
                <a16:creationId xmlns:a16="http://schemas.microsoft.com/office/drawing/2014/main" id="{2889B796-7F0B-4C9D-81BB-105073195BF6}"/>
              </a:ext>
            </a:extLst>
          </p:cNvPr>
          <p:cNvSpPr>
            <a:spLocks noGrp="1"/>
          </p:cNvSpPr>
          <p:nvPr>
            <p:ph type="body" sz="quarter" idx="16" hasCustomPrompt="1"/>
          </p:nvPr>
        </p:nvSpPr>
        <p:spPr>
          <a:xfrm>
            <a:off x="3167754" y="6613749"/>
            <a:ext cx="1843304" cy="598990"/>
          </a:xfrm>
          <a:prstGeom prst="rect">
            <a:avLst/>
          </a:prstGeom>
        </p:spPr>
        <p:txBody>
          <a:bodyPr/>
          <a:lstStyle>
            <a:lvl1pPr>
              <a:lnSpc>
                <a:spcPct val="100000"/>
              </a:lnSpc>
              <a:defRPr sz="2400">
                <a:solidFill>
                  <a:schemeClr val="bg1"/>
                </a:solidFill>
              </a:defRPr>
            </a:lvl1pPr>
          </a:lstStyle>
          <a:p>
            <a:pPr lvl="0"/>
            <a:r>
              <a:rPr lang="nl-NL"/>
              <a:t>Januari</a:t>
            </a:r>
          </a:p>
        </p:txBody>
      </p:sp>
      <p:sp>
        <p:nvSpPr>
          <p:cNvPr id="20" name="Tijdelijke aanduiding voor tekst 4">
            <a:extLst>
              <a:ext uri="{FF2B5EF4-FFF2-40B4-BE49-F238E27FC236}">
                <a16:creationId xmlns:a16="http://schemas.microsoft.com/office/drawing/2014/main" id="{7132740F-30CE-445E-AB4A-49F48EF14BED}"/>
              </a:ext>
            </a:extLst>
          </p:cNvPr>
          <p:cNvSpPr>
            <a:spLocks noGrp="1"/>
          </p:cNvSpPr>
          <p:nvPr>
            <p:ph type="body" sz="quarter" idx="17" hasCustomPrompt="1"/>
          </p:nvPr>
        </p:nvSpPr>
        <p:spPr>
          <a:xfrm>
            <a:off x="7014036" y="6613749"/>
            <a:ext cx="1843304" cy="598990"/>
          </a:xfrm>
          <a:prstGeom prst="rect">
            <a:avLst/>
          </a:prstGeom>
        </p:spPr>
        <p:txBody>
          <a:bodyPr/>
          <a:lstStyle>
            <a:lvl1pPr>
              <a:lnSpc>
                <a:spcPct val="100000"/>
              </a:lnSpc>
              <a:defRPr sz="2400">
                <a:solidFill>
                  <a:schemeClr val="bg1"/>
                </a:solidFill>
              </a:defRPr>
            </a:lvl1pPr>
          </a:lstStyle>
          <a:p>
            <a:pPr lvl="0"/>
            <a:r>
              <a:rPr lang="nl-NL"/>
              <a:t>Februari</a:t>
            </a:r>
          </a:p>
        </p:txBody>
      </p:sp>
      <p:sp>
        <p:nvSpPr>
          <p:cNvPr id="21" name="Tijdelijke aanduiding voor tekst 4">
            <a:extLst>
              <a:ext uri="{FF2B5EF4-FFF2-40B4-BE49-F238E27FC236}">
                <a16:creationId xmlns:a16="http://schemas.microsoft.com/office/drawing/2014/main" id="{E4D0910C-16AF-4C4E-85CD-777278D1DB91}"/>
              </a:ext>
            </a:extLst>
          </p:cNvPr>
          <p:cNvSpPr>
            <a:spLocks noGrp="1"/>
          </p:cNvSpPr>
          <p:nvPr>
            <p:ph type="body" sz="quarter" idx="18" hasCustomPrompt="1"/>
          </p:nvPr>
        </p:nvSpPr>
        <p:spPr>
          <a:xfrm>
            <a:off x="10379176" y="6613749"/>
            <a:ext cx="1843304" cy="598990"/>
          </a:xfrm>
          <a:prstGeom prst="rect">
            <a:avLst/>
          </a:prstGeom>
        </p:spPr>
        <p:txBody>
          <a:bodyPr/>
          <a:lstStyle>
            <a:lvl1pPr>
              <a:lnSpc>
                <a:spcPct val="100000"/>
              </a:lnSpc>
              <a:defRPr sz="2400">
                <a:solidFill>
                  <a:schemeClr val="bg1"/>
                </a:solidFill>
              </a:defRPr>
            </a:lvl1pPr>
          </a:lstStyle>
          <a:p>
            <a:pPr lvl="0"/>
            <a:r>
              <a:rPr lang="nl-NL"/>
              <a:t>Maart</a:t>
            </a:r>
          </a:p>
        </p:txBody>
      </p:sp>
      <p:sp>
        <p:nvSpPr>
          <p:cNvPr id="22" name="Tijdelijke aanduiding voor tekst 4">
            <a:extLst>
              <a:ext uri="{FF2B5EF4-FFF2-40B4-BE49-F238E27FC236}">
                <a16:creationId xmlns:a16="http://schemas.microsoft.com/office/drawing/2014/main" id="{02B8A59F-E334-422E-9580-A4C046AE6D70}"/>
              </a:ext>
            </a:extLst>
          </p:cNvPr>
          <p:cNvSpPr>
            <a:spLocks noGrp="1"/>
          </p:cNvSpPr>
          <p:nvPr>
            <p:ph type="body" sz="quarter" idx="19" hasCustomPrompt="1"/>
          </p:nvPr>
        </p:nvSpPr>
        <p:spPr>
          <a:xfrm>
            <a:off x="13869300" y="6613749"/>
            <a:ext cx="1843304" cy="598990"/>
          </a:xfrm>
          <a:prstGeom prst="rect">
            <a:avLst/>
          </a:prstGeom>
        </p:spPr>
        <p:txBody>
          <a:bodyPr/>
          <a:lstStyle>
            <a:lvl1pPr>
              <a:lnSpc>
                <a:spcPct val="100000"/>
              </a:lnSpc>
              <a:defRPr sz="2400">
                <a:solidFill>
                  <a:schemeClr val="bg1"/>
                </a:solidFill>
              </a:defRPr>
            </a:lvl1pPr>
          </a:lstStyle>
          <a:p>
            <a:pPr lvl="0"/>
            <a:r>
              <a:rPr lang="nl-NL"/>
              <a:t>April</a:t>
            </a:r>
          </a:p>
        </p:txBody>
      </p:sp>
      <p:sp>
        <p:nvSpPr>
          <p:cNvPr id="23" name="Tijdelijke aanduiding voor tekst 4">
            <a:extLst>
              <a:ext uri="{FF2B5EF4-FFF2-40B4-BE49-F238E27FC236}">
                <a16:creationId xmlns:a16="http://schemas.microsoft.com/office/drawing/2014/main" id="{D7ADE68E-3E2D-4FE8-BED1-A0572318ED2E}"/>
              </a:ext>
            </a:extLst>
          </p:cNvPr>
          <p:cNvSpPr>
            <a:spLocks noGrp="1"/>
          </p:cNvSpPr>
          <p:nvPr>
            <p:ph type="body" sz="quarter" idx="20" hasCustomPrompt="1"/>
          </p:nvPr>
        </p:nvSpPr>
        <p:spPr>
          <a:xfrm>
            <a:off x="17226378" y="6613749"/>
            <a:ext cx="1843304" cy="598990"/>
          </a:xfrm>
          <a:prstGeom prst="rect">
            <a:avLst/>
          </a:prstGeom>
        </p:spPr>
        <p:txBody>
          <a:bodyPr/>
          <a:lstStyle>
            <a:lvl1pPr>
              <a:lnSpc>
                <a:spcPct val="100000"/>
              </a:lnSpc>
              <a:defRPr sz="2400">
                <a:solidFill>
                  <a:schemeClr val="bg1"/>
                </a:solidFill>
              </a:defRPr>
            </a:lvl1pPr>
          </a:lstStyle>
          <a:p>
            <a:pPr lvl="0"/>
            <a:r>
              <a:rPr lang="nl-NL"/>
              <a:t>Mei</a:t>
            </a:r>
          </a:p>
        </p:txBody>
      </p:sp>
      <p:sp>
        <p:nvSpPr>
          <p:cNvPr id="24" name="Tijdelijke aanduiding voor tekst 4">
            <a:extLst>
              <a:ext uri="{FF2B5EF4-FFF2-40B4-BE49-F238E27FC236}">
                <a16:creationId xmlns:a16="http://schemas.microsoft.com/office/drawing/2014/main" id="{63EB18AC-7F8A-4337-B7D5-6731F79F32B7}"/>
              </a:ext>
            </a:extLst>
          </p:cNvPr>
          <p:cNvSpPr>
            <a:spLocks noGrp="1"/>
          </p:cNvSpPr>
          <p:nvPr>
            <p:ph type="body" sz="quarter" idx="21" hasCustomPrompt="1"/>
          </p:nvPr>
        </p:nvSpPr>
        <p:spPr>
          <a:xfrm>
            <a:off x="20716502" y="6613749"/>
            <a:ext cx="1843304" cy="598990"/>
          </a:xfrm>
          <a:prstGeom prst="rect">
            <a:avLst/>
          </a:prstGeom>
        </p:spPr>
        <p:txBody>
          <a:bodyPr/>
          <a:lstStyle>
            <a:lvl1pPr>
              <a:lnSpc>
                <a:spcPct val="100000"/>
              </a:lnSpc>
              <a:defRPr sz="2400">
                <a:solidFill>
                  <a:schemeClr val="bg1"/>
                </a:solidFill>
              </a:defRPr>
            </a:lvl1pPr>
          </a:lstStyle>
          <a:p>
            <a:pPr lvl="0"/>
            <a:r>
              <a:rPr lang="nl-NL"/>
              <a:t>Juni</a:t>
            </a:r>
          </a:p>
        </p:txBody>
      </p:sp>
      <p:sp>
        <p:nvSpPr>
          <p:cNvPr id="25" name="Titel 1">
            <a:extLst>
              <a:ext uri="{FF2B5EF4-FFF2-40B4-BE49-F238E27FC236}">
                <a16:creationId xmlns:a16="http://schemas.microsoft.com/office/drawing/2014/main" id="{3AE98FD6-5618-41BE-89F5-C22554E67B51}"/>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38628433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Juli - Decemb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5DE415-272C-4274-8508-32F621965DB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064" y="5683544"/>
            <a:ext cx="22678816" cy="2362380"/>
          </a:xfrm>
          <a:prstGeom prst="rect">
            <a:avLst/>
          </a:prstGeom>
        </p:spPr>
      </p:pic>
      <p:sp>
        <p:nvSpPr>
          <p:cNvPr id="5" name="Tijdelijke aanduiding voor tekst 4">
            <a:extLst>
              <a:ext uri="{FF2B5EF4-FFF2-40B4-BE49-F238E27FC236}">
                <a16:creationId xmlns:a16="http://schemas.microsoft.com/office/drawing/2014/main" id="{2E5DF117-0A53-4D47-BDF7-94945CF40857}"/>
              </a:ext>
            </a:extLst>
          </p:cNvPr>
          <p:cNvSpPr>
            <a:spLocks noGrp="1"/>
          </p:cNvSpPr>
          <p:nvPr>
            <p:ph type="body" sz="quarter" idx="10" hasCustomPrompt="1"/>
          </p:nvPr>
        </p:nvSpPr>
        <p:spPr>
          <a:xfrm>
            <a:off x="1494714"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2" name="Tijdelijke aanduiding voor tekst 4">
            <a:extLst>
              <a:ext uri="{FF2B5EF4-FFF2-40B4-BE49-F238E27FC236}">
                <a16:creationId xmlns:a16="http://schemas.microsoft.com/office/drawing/2014/main" id="{5849C1B0-B17C-4931-92EB-E422660DB0F8}"/>
              </a:ext>
            </a:extLst>
          </p:cNvPr>
          <p:cNvSpPr>
            <a:spLocks noGrp="1"/>
          </p:cNvSpPr>
          <p:nvPr>
            <p:ph type="body" sz="quarter" idx="11" hasCustomPrompt="1"/>
          </p:nvPr>
        </p:nvSpPr>
        <p:spPr>
          <a:xfrm>
            <a:off x="4804236"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5" name="Tijdelijke aanduiding voor tekst 4">
            <a:extLst>
              <a:ext uri="{FF2B5EF4-FFF2-40B4-BE49-F238E27FC236}">
                <a16:creationId xmlns:a16="http://schemas.microsoft.com/office/drawing/2014/main" id="{9D92D2BD-EE83-444B-8FDB-06320CE79DC3}"/>
              </a:ext>
            </a:extLst>
          </p:cNvPr>
          <p:cNvSpPr>
            <a:spLocks noGrp="1"/>
          </p:cNvSpPr>
          <p:nvPr>
            <p:ph type="body" sz="quarter" idx="12" hasCustomPrompt="1"/>
          </p:nvPr>
        </p:nvSpPr>
        <p:spPr>
          <a:xfrm>
            <a:off x="8236596"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6" name="Tijdelijke aanduiding voor tekst 4">
            <a:extLst>
              <a:ext uri="{FF2B5EF4-FFF2-40B4-BE49-F238E27FC236}">
                <a16:creationId xmlns:a16="http://schemas.microsoft.com/office/drawing/2014/main" id="{DE30FF2D-56B5-48A4-A5C4-24D32B4C774E}"/>
              </a:ext>
            </a:extLst>
          </p:cNvPr>
          <p:cNvSpPr>
            <a:spLocks noGrp="1"/>
          </p:cNvSpPr>
          <p:nvPr>
            <p:ph type="body" sz="quarter" idx="13" hasCustomPrompt="1"/>
          </p:nvPr>
        </p:nvSpPr>
        <p:spPr>
          <a:xfrm>
            <a:off x="11546118"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7" name="Tijdelijke aanduiding voor tekst 4">
            <a:extLst>
              <a:ext uri="{FF2B5EF4-FFF2-40B4-BE49-F238E27FC236}">
                <a16:creationId xmlns:a16="http://schemas.microsoft.com/office/drawing/2014/main" id="{8AE9A7DB-9AD9-4331-8A54-B10CA74CFD03}"/>
              </a:ext>
            </a:extLst>
          </p:cNvPr>
          <p:cNvSpPr>
            <a:spLocks noGrp="1"/>
          </p:cNvSpPr>
          <p:nvPr>
            <p:ph type="body" sz="quarter" idx="14" hasCustomPrompt="1"/>
          </p:nvPr>
        </p:nvSpPr>
        <p:spPr>
          <a:xfrm>
            <a:off x="14978478"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8" name="Tijdelijke aanduiding voor tekst 4">
            <a:extLst>
              <a:ext uri="{FF2B5EF4-FFF2-40B4-BE49-F238E27FC236}">
                <a16:creationId xmlns:a16="http://schemas.microsoft.com/office/drawing/2014/main" id="{E407163E-5120-4754-9496-0C331D2995CB}"/>
              </a:ext>
            </a:extLst>
          </p:cNvPr>
          <p:cNvSpPr>
            <a:spLocks noGrp="1"/>
          </p:cNvSpPr>
          <p:nvPr>
            <p:ph type="body" sz="quarter" idx="15" hasCustomPrompt="1"/>
          </p:nvPr>
        </p:nvSpPr>
        <p:spPr>
          <a:xfrm>
            <a:off x="18288000"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9" name="Tijdelijke aanduiding voor tekst 4">
            <a:extLst>
              <a:ext uri="{FF2B5EF4-FFF2-40B4-BE49-F238E27FC236}">
                <a16:creationId xmlns:a16="http://schemas.microsoft.com/office/drawing/2014/main" id="{2889B796-7F0B-4C9D-81BB-105073195BF6}"/>
              </a:ext>
            </a:extLst>
          </p:cNvPr>
          <p:cNvSpPr>
            <a:spLocks noGrp="1"/>
          </p:cNvSpPr>
          <p:nvPr>
            <p:ph type="body" sz="quarter" idx="16" hasCustomPrompt="1"/>
          </p:nvPr>
        </p:nvSpPr>
        <p:spPr>
          <a:xfrm>
            <a:off x="3167754" y="6613749"/>
            <a:ext cx="1843304" cy="598990"/>
          </a:xfrm>
          <a:prstGeom prst="rect">
            <a:avLst/>
          </a:prstGeom>
        </p:spPr>
        <p:txBody>
          <a:bodyPr/>
          <a:lstStyle>
            <a:lvl1pPr>
              <a:lnSpc>
                <a:spcPct val="100000"/>
              </a:lnSpc>
              <a:defRPr sz="2400">
                <a:solidFill>
                  <a:schemeClr val="bg1"/>
                </a:solidFill>
              </a:defRPr>
            </a:lvl1pPr>
          </a:lstStyle>
          <a:p>
            <a:pPr lvl="0"/>
            <a:r>
              <a:rPr lang="nl-NL"/>
              <a:t>Juli</a:t>
            </a:r>
          </a:p>
        </p:txBody>
      </p:sp>
      <p:sp>
        <p:nvSpPr>
          <p:cNvPr id="20" name="Tijdelijke aanduiding voor tekst 4">
            <a:extLst>
              <a:ext uri="{FF2B5EF4-FFF2-40B4-BE49-F238E27FC236}">
                <a16:creationId xmlns:a16="http://schemas.microsoft.com/office/drawing/2014/main" id="{7132740F-30CE-445E-AB4A-49F48EF14BED}"/>
              </a:ext>
            </a:extLst>
          </p:cNvPr>
          <p:cNvSpPr>
            <a:spLocks noGrp="1"/>
          </p:cNvSpPr>
          <p:nvPr>
            <p:ph type="body" sz="quarter" idx="17" hasCustomPrompt="1"/>
          </p:nvPr>
        </p:nvSpPr>
        <p:spPr>
          <a:xfrm>
            <a:off x="6613986" y="6613749"/>
            <a:ext cx="1843304" cy="598990"/>
          </a:xfrm>
          <a:prstGeom prst="rect">
            <a:avLst/>
          </a:prstGeom>
        </p:spPr>
        <p:txBody>
          <a:bodyPr/>
          <a:lstStyle>
            <a:lvl1pPr>
              <a:lnSpc>
                <a:spcPct val="100000"/>
              </a:lnSpc>
              <a:defRPr sz="2400">
                <a:solidFill>
                  <a:schemeClr val="bg1"/>
                </a:solidFill>
              </a:defRPr>
            </a:lvl1pPr>
          </a:lstStyle>
          <a:p>
            <a:pPr lvl="0"/>
            <a:r>
              <a:rPr lang="nl-NL"/>
              <a:t>Augustus</a:t>
            </a:r>
          </a:p>
        </p:txBody>
      </p:sp>
      <p:sp>
        <p:nvSpPr>
          <p:cNvPr id="21" name="Tijdelijke aanduiding voor tekst 4">
            <a:extLst>
              <a:ext uri="{FF2B5EF4-FFF2-40B4-BE49-F238E27FC236}">
                <a16:creationId xmlns:a16="http://schemas.microsoft.com/office/drawing/2014/main" id="{E4D0910C-16AF-4C4E-85CD-777278D1DB91}"/>
              </a:ext>
            </a:extLst>
          </p:cNvPr>
          <p:cNvSpPr>
            <a:spLocks noGrp="1"/>
          </p:cNvSpPr>
          <p:nvPr>
            <p:ph type="body" sz="quarter" idx="18" hasCustomPrompt="1"/>
          </p:nvPr>
        </p:nvSpPr>
        <p:spPr>
          <a:xfrm>
            <a:off x="10055326" y="6613749"/>
            <a:ext cx="1843304" cy="598990"/>
          </a:xfrm>
          <a:prstGeom prst="rect">
            <a:avLst/>
          </a:prstGeom>
        </p:spPr>
        <p:txBody>
          <a:bodyPr/>
          <a:lstStyle>
            <a:lvl1pPr>
              <a:lnSpc>
                <a:spcPct val="100000"/>
              </a:lnSpc>
              <a:defRPr sz="2400">
                <a:solidFill>
                  <a:schemeClr val="bg1"/>
                </a:solidFill>
              </a:defRPr>
            </a:lvl1pPr>
          </a:lstStyle>
          <a:p>
            <a:pPr lvl="0"/>
            <a:r>
              <a:rPr lang="nl-NL"/>
              <a:t>September</a:t>
            </a:r>
          </a:p>
        </p:txBody>
      </p:sp>
      <p:sp>
        <p:nvSpPr>
          <p:cNvPr id="22" name="Tijdelijke aanduiding voor tekst 4">
            <a:extLst>
              <a:ext uri="{FF2B5EF4-FFF2-40B4-BE49-F238E27FC236}">
                <a16:creationId xmlns:a16="http://schemas.microsoft.com/office/drawing/2014/main" id="{02B8A59F-E334-422E-9580-A4C046AE6D70}"/>
              </a:ext>
            </a:extLst>
          </p:cNvPr>
          <p:cNvSpPr>
            <a:spLocks noGrp="1"/>
          </p:cNvSpPr>
          <p:nvPr>
            <p:ph type="body" sz="quarter" idx="19" hasCustomPrompt="1"/>
          </p:nvPr>
        </p:nvSpPr>
        <p:spPr>
          <a:xfrm>
            <a:off x="13526400" y="6613749"/>
            <a:ext cx="1843304" cy="598990"/>
          </a:xfrm>
          <a:prstGeom prst="rect">
            <a:avLst/>
          </a:prstGeom>
        </p:spPr>
        <p:txBody>
          <a:bodyPr/>
          <a:lstStyle>
            <a:lvl1pPr>
              <a:lnSpc>
                <a:spcPct val="100000"/>
              </a:lnSpc>
              <a:defRPr sz="2400">
                <a:solidFill>
                  <a:schemeClr val="bg1"/>
                </a:solidFill>
              </a:defRPr>
            </a:lvl1pPr>
          </a:lstStyle>
          <a:p>
            <a:pPr lvl="0"/>
            <a:r>
              <a:rPr lang="nl-NL"/>
              <a:t>Oktober</a:t>
            </a:r>
          </a:p>
        </p:txBody>
      </p:sp>
      <p:sp>
        <p:nvSpPr>
          <p:cNvPr id="23" name="Tijdelijke aanduiding voor tekst 4">
            <a:extLst>
              <a:ext uri="{FF2B5EF4-FFF2-40B4-BE49-F238E27FC236}">
                <a16:creationId xmlns:a16="http://schemas.microsoft.com/office/drawing/2014/main" id="{D7ADE68E-3E2D-4FE8-BED1-A0572318ED2E}"/>
              </a:ext>
            </a:extLst>
          </p:cNvPr>
          <p:cNvSpPr>
            <a:spLocks noGrp="1"/>
          </p:cNvSpPr>
          <p:nvPr>
            <p:ph type="body" sz="quarter" idx="20" hasCustomPrompt="1"/>
          </p:nvPr>
        </p:nvSpPr>
        <p:spPr>
          <a:xfrm>
            <a:off x="16921578" y="6613749"/>
            <a:ext cx="1843304" cy="598990"/>
          </a:xfrm>
          <a:prstGeom prst="rect">
            <a:avLst/>
          </a:prstGeom>
        </p:spPr>
        <p:txBody>
          <a:bodyPr/>
          <a:lstStyle>
            <a:lvl1pPr>
              <a:lnSpc>
                <a:spcPct val="100000"/>
              </a:lnSpc>
              <a:defRPr sz="2400">
                <a:solidFill>
                  <a:schemeClr val="bg1"/>
                </a:solidFill>
              </a:defRPr>
            </a:lvl1pPr>
          </a:lstStyle>
          <a:p>
            <a:pPr lvl="0"/>
            <a:r>
              <a:rPr lang="nl-NL"/>
              <a:t>November</a:t>
            </a:r>
          </a:p>
        </p:txBody>
      </p:sp>
      <p:sp>
        <p:nvSpPr>
          <p:cNvPr id="24" name="Tijdelijke aanduiding voor tekst 4">
            <a:extLst>
              <a:ext uri="{FF2B5EF4-FFF2-40B4-BE49-F238E27FC236}">
                <a16:creationId xmlns:a16="http://schemas.microsoft.com/office/drawing/2014/main" id="{63EB18AC-7F8A-4337-B7D5-6731F79F32B7}"/>
              </a:ext>
            </a:extLst>
          </p:cNvPr>
          <p:cNvSpPr>
            <a:spLocks noGrp="1"/>
          </p:cNvSpPr>
          <p:nvPr>
            <p:ph type="body" sz="quarter" idx="21" hasCustomPrompt="1"/>
          </p:nvPr>
        </p:nvSpPr>
        <p:spPr>
          <a:xfrm>
            <a:off x="20316452" y="6613749"/>
            <a:ext cx="1843304" cy="598990"/>
          </a:xfrm>
          <a:prstGeom prst="rect">
            <a:avLst/>
          </a:prstGeom>
        </p:spPr>
        <p:txBody>
          <a:bodyPr/>
          <a:lstStyle>
            <a:lvl1pPr>
              <a:lnSpc>
                <a:spcPct val="100000"/>
              </a:lnSpc>
              <a:defRPr sz="2400">
                <a:solidFill>
                  <a:schemeClr val="bg1"/>
                </a:solidFill>
              </a:defRPr>
            </a:lvl1pPr>
          </a:lstStyle>
          <a:p>
            <a:pPr lvl="0"/>
            <a:r>
              <a:rPr lang="nl-NL"/>
              <a:t>December</a:t>
            </a:r>
          </a:p>
        </p:txBody>
      </p:sp>
      <p:sp>
        <p:nvSpPr>
          <p:cNvPr id="25" name="Titel 1">
            <a:extLst>
              <a:ext uri="{FF2B5EF4-FFF2-40B4-BE49-F238E27FC236}">
                <a16:creationId xmlns:a16="http://schemas.microsoft.com/office/drawing/2014/main" id="{EFB284BF-1DBD-40B8-8EC8-4EEA0294084A}"/>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11738517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ijl 1 - 1 kolom en afbeelding">
    <p:spTree>
      <p:nvGrpSpPr>
        <p:cNvPr id="1" name=""/>
        <p:cNvGrpSpPr/>
        <p:nvPr/>
      </p:nvGrpSpPr>
      <p:grpSpPr>
        <a:xfrm>
          <a:off x="0" y="0"/>
          <a:ext cx="0" cy="0"/>
          <a:chOff x="0" y="0"/>
          <a:chExt cx="0" cy="0"/>
        </a:xfrm>
      </p:grpSpPr>
      <p:sp>
        <p:nvSpPr>
          <p:cNvPr id="3" name="Inhoud van de slide">
            <a:extLst>
              <a:ext uri="{FF2B5EF4-FFF2-40B4-BE49-F238E27FC236}">
                <a16:creationId xmlns:a16="http://schemas.microsoft.com/office/drawing/2014/main" id="{36C06A91-3B0E-4EB7-8D63-008F459071FD}"/>
              </a:ext>
            </a:extLst>
          </p:cNvPr>
          <p:cNvSpPr txBox="1"/>
          <p:nvPr userDrawn="1"/>
        </p:nvSpPr>
        <p:spPr>
          <a:xfrm>
            <a:off x="1702419" y="2376000"/>
            <a:ext cx="9038050" cy="1987532"/>
          </a:xfrm>
          <a:prstGeom prst="rect">
            <a:avLst/>
          </a:prstGeom>
          <a:noFill/>
        </p:spPr>
        <p:txBody>
          <a:bodyPr wrap="square" rtlCol="0">
            <a:spAutoFit/>
          </a:bodyPr>
          <a:lstStyle/>
          <a:p>
            <a:r>
              <a:rPr lang="nl-NL" sz="4800">
                <a:solidFill>
                  <a:srgbClr val="185299"/>
                </a:solidFill>
                <a:latin typeface="Trebuchet MS" panose="020B0603020202020204" pitchFamily="34" charset="0"/>
              </a:rPr>
              <a:t>Hier is ruimte voor een kop</a:t>
            </a:r>
          </a:p>
          <a:p>
            <a:endParaRPr lang="nl-NL" sz="2800" baseline="30000">
              <a:solidFill>
                <a:srgbClr val="185299"/>
              </a:solidFill>
              <a:latin typeface="Trebuchet MS" panose="020B0603020202020204" pitchFamily="34" charset="0"/>
            </a:endParaRPr>
          </a:p>
        </p:txBody>
      </p:sp>
      <p:sp>
        <p:nvSpPr>
          <p:cNvPr id="4" name="Tekstvak 3">
            <a:extLst>
              <a:ext uri="{FF2B5EF4-FFF2-40B4-BE49-F238E27FC236}">
                <a16:creationId xmlns:a16="http://schemas.microsoft.com/office/drawing/2014/main" id="{9DE4C133-F566-4478-B221-907A24CCF17B}"/>
              </a:ext>
            </a:extLst>
          </p:cNvPr>
          <p:cNvSpPr txBox="1"/>
          <p:nvPr userDrawn="1"/>
        </p:nvSpPr>
        <p:spPr>
          <a:xfrm>
            <a:off x="1737696" y="3959998"/>
            <a:ext cx="8185288" cy="110758782"/>
          </a:xfrm>
          <a:prstGeom prst="rect">
            <a:avLst/>
          </a:prstGeom>
          <a:noFill/>
        </p:spPr>
        <p:txBody>
          <a:bodyPr wrap="square" rtlCol="0">
            <a:spAutoFit/>
          </a:bodyPr>
          <a:lstStyle/>
          <a:p>
            <a:pPr>
              <a:lnSpc>
                <a:spcPct val="150000"/>
              </a:lnSpc>
            </a:pPr>
            <a:r>
              <a:rPr lang="nl-NL" sz="13600" baseline="30000">
                <a:solidFill>
                  <a:srgbClr val="185299"/>
                </a:solidFill>
                <a:latin typeface="Trebuchet MS" panose="020B0603020202020204" pitchFamily="34" charset="0"/>
              </a:rPr>
              <a:t>Si </a:t>
            </a:r>
            <a:r>
              <a:rPr lang="nl-NL" sz="13600" baseline="30000" err="1">
                <a:solidFill>
                  <a:srgbClr val="185299"/>
                </a:solidFill>
                <a:latin typeface="Trebuchet MS" panose="020B0603020202020204" pitchFamily="34" charset="0"/>
              </a:rPr>
              <a:t>alicim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re </a:t>
            </a:r>
            <a:r>
              <a:rPr lang="nl-NL" sz="13600" baseline="30000" err="1">
                <a:solidFill>
                  <a:srgbClr val="185299"/>
                </a:solidFill>
                <a:latin typeface="Trebuchet MS" panose="020B0603020202020204" pitchFamily="34" charset="0"/>
              </a:rPr>
              <a:t>pla</a:t>
            </a:r>
            <a:r>
              <a:rPr lang="nl-NL" sz="13600" baseline="30000">
                <a:solidFill>
                  <a:srgbClr val="185299"/>
                </a:solidFill>
                <a:latin typeface="Trebuchet MS" panose="020B0603020202020204" pitchFamily="34" charset="0"/>
              </a:rPr>
              <a:t> pro </a:t>
            </a:r>
            <a:r>
              <a:rPr lang="nl-NL" sz="13600" baseline="30000" err="1">
                <a:solidFill>
                  <a:srgbClr val="185299"/>
                </a:solidFill>
                <a:latin typeface="Trebuchet MS" panose="020B0603020202020204" pitchFamily="34" charset="0"/>
              </a:rPr>
              <a:t>cus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eium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eseque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vollenit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faces</a:t>
            </a:r>
            <a:r>
              <a:rPr lang="nl-NL" sz="13600" baseline="30000">
                <a:solidFill>
                  <a:srgbClr val="185299"/>
                </a:solidFill>
                <a:latin typeface="Trebuchet MS" panose="020B0603020202020204" pitchFamily="34" charset="0"/>
              </a:rPr>
              <a:t> et que </a:t>
            </a:r>
            <a:r>
              <a:rPr lang="nl-NL" sz="13600" baseline="30000" err="1">
                <a:solidFill>
                  <a:srgbClr val="185299"/>
                </a:solidFill>
                <a:latin typeface="Trebuchet MS" panose="020B0603020202020204" pitchFamily="34" charset="0"/>
              </a:rPr>
              <a:t>nimaximus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asinci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dolupti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consedit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quae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Itatiur</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aceperessit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eumet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perupta</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vellectem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aci</a:t>
            </a:r>
            <a:r>
              <a:rPr lang="nl-NL" sz="13600" baseline="30000">
                <a:solidFill>
                  <a:srgbClr val="185299"/>
                </a:solidFill>
                <a:latin typeface="Trebuchet MS" panose="020B0603020202020204" pitchFamily="34" charset="0"/>
              </a:rPr>
              <a:t> con </a:t>
            </a:r>
            <a:r>
              <a:rPr lang="nl-NL" sz="13600" baseline="30000" err="1">
                <a:solidFill>
                  <a:srgbClr val="185299"/>
                </a:solidFill>
                <a:latin typeface="Trebuchet MS" panose="020B0603020202020204" pitchFamily="34" charset="0"/>
              </a:rPr>
              <a:t>plitam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quias</a:t>
            </a:r>
            <a:r>
              <a:rPr lang="nl-NL" sz="13600" baseline="30000">
                <a:solidFill>
                  <a:srgbClr val="185299"/>
                </a:solidFill>
                <a:latin typeface="Trebuchet MS" panose="020B0603020202020204" pitchFamily="34" charset="0"/>
              </a:rPr>
              <a:t> ad que </a:t>
            </a:r>
            <a:r>
              <a:rPr lang="nl-NL" sz="13600" baseline="30000" err="1">
                <a:solidFill>
                  <a:srgbClr val="185299"/>
                </a:solidFill>
                <a:latin typeface="Trebuchet MS" panose="020B0603020202020204" pitchFamily="34" charset="0"/>
              </a:rPr>
              <a:t>officip</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saperib</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uscilit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illistis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et </a:t>
            </a:r>
            <a:r>
              <a:rPr lang="nl-NL" sz="13600" baseline="30000" err="1">
                <a:solidFill>
                  <a:srgbClr val="185299"/>
                </a:solidFill>
                <a:latin typeface="Trebuchet MS" panose="020B0603020202020204" pitchFamily="34" charset="0"/>
              </a:rPr>
              <a:t>et</a:t>
            </a:r>
            <a:r>
              <a:rPr lang="nl-NL" sz="13600" baseline="30000">
                <a:solidFill>
                  <a:srgbClr val="185299"/>
                </a:solidFill>
                <a:latin typeface="Trebuchet MS" panose="020B0603020202020204" pitchFamily="34" charset="0"/>
              </a:rPr>
              <a:t>, ut </a:t>
            </a:r>
            <a:r>
              <a:rPr lang="nl-NL" sz="13600" baseline="30000" err="1">
                <a:solidFill>
                  <a:srgbClr val="185299"/>
                </a:solidFill>
                <a:latin typeface="Trebuchet MS" panose="020B0603020202020204" pitchFamily="34" charset="0"/>
              </a:rPr>
              <a:t>officillaute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peria</a:t>
            </a:r>
            <a:r>
              <a:rPr lang="nl-NL" sz="13600" baseline="30000">
                <a:solidFill>
                  <a:srgbClr val="185299"/>
                </a:solidFill>
                <a:latin typeface="Trebuchet MS" panose="020B0603020202020204" pitchFamily="34" charset="0"/>
              </a:rPr>
              <a:t> ne vit </a:t>
            </a:r>
            <a:r>
              <a:rPr lang="nl-NL" sz="13600" baseline="30000" err="1">
                <a:solidFill>
                  <a:srgbClr val="185299"/>
                </a:solidFill>
                <a:latin typeface="Trebuchet MS" panose="020B0603020202020204" pitchFamily="34" charset="0"/>
              </a:rPr>
              <a:t>occum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officillaute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peria</a:t>
            </a:r>
            <a:r>
              <a:rPr lang="nl-NL" sz="13600" baseline="30000">
                <a:solidFill>
                  <a:srgbClr val="185299"/>
                </a:solidFill>
                <a:latin typeface="Trebuchet MS" panose="020B0603020202020204" pitchFamily="34" charset="0"/>
              </a:rPr>
              <a:t> ne vit </a:t>
            </a:r>
            <a:r>
              <a:rPr lang="nl-NL" sz="13600" baseline="30000" err="1">
                <a:solidFill>
                  <a:srgbClr val="185299"/>
                </a:solidFill>
                <a:latin typeface="Trebuchet MS" panose="020B0603020202020204" pitchFamily="34" charset="0"/>
              </a:rPr>
              <a:t>occum.Si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alicim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re </a:t>
            </a:r>
            <a:r>
              <a:rPr lang="nl-NL" sz="13600" baseline="30000" err="1">
                <a:solidFill>
                  <a:srgbClr val="185299"/>
                </a:solidFill>
                <a:latin typeface="Trebuchet MS" panose="020B0603020202020204" pitchFamily="34" charset="0"/>
              </a:rPr>
              <a:t>pla</a:t>
            </a:r>
            <a:r>
              <a:rPr lang="nl-NL" sz="13600" baseline="30000">
                <a:solidFill>
                  <a:srgbClr val="185299"/>
                </a:solidFill>
                <a:latin typeface="Trebuchet MS" panose="020B0603020202020204" pitchFamily="34" charset="0"/>
              </a:rPr>
              <a:t> pro </a:t>
            </a:r>
            <a:r>
              <a:rPr lang="nl-NL" sz="13600" baseline="30000" err="1">
                <a:solidFill>
                  <a:srgbClr val="185299"/>
                </a:solidFill>
                <a:latin typeface="Trebuchet MS" panose="020B0603020202020204" pitchFamily="34" charset="0"/>
              </a:rPr>
              <a:t>cus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eium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eseque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vollenit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faces</a:t>
            </a:r>
            <a:r>
              <a:rPr lang="nl-NL" sz="13600" baseline="30000">
                <a:solidFill>
                  <a:srgbClr val="185299"/>
                </a:solidFill>
                <a:latin typeface="Trebuchet MS" panose="020B0603020202020204" pitchFamily="34" charset="0"/>
              </a:rPr>
              <a:t> et que </a:t>
            </a:r>
            <a:r>
              <a:rPr lang="nl-NL" sz="13600" baseline="30000" err="1">
                <a:solidFill>
                  <a:srgbClr val="185299"/>
                </a:solidFill>
                <a:latin typeface="Trebuchet MS" panose="020B0603020202020204" pitchFamily="34" charset="0"/>
              </a:rPr>
              <a:t>nimaximus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asinci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dolupti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consedit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quae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Itatiur</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aceperessit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eumet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perupta</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vellectem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aci</a:t>
            </a:r>
            <a:r>
              <a:rPr lang="nl-NL" sz="13600" baseline="30000">
                <a:solidFill>
                  <a:srgbClr val="185299"/>
                </a:solidFill>
                <a:latin typeface="Trebuchet MS" panose="020B0603020202020204" pitchFamily="34" charset="0"/>
              </a:rPr>
              <a:t> con </a:t>
            </a:r>
            <a:r>
              <a:rPr lang="nl-NL" sz="13600" baseline="30000" err="1">
                <a:solidFill>
                  <a:srgbClr val="185299"/>
                </a:solidFill>
                <a:latin typeface="Trebuchet MS" panose="020B0603020202020204" pitchFamily="34" charset="0"/>
              </a:rPr>
              <a:t>plitam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quias</a:t>
            </a:r>
            <a:r>
              <a:rPr lang="nl-NL" sz="13600" baseline="30000">
                <a:solidFill>
                  <a:srgbClr val="185299"/>
                </a:solidFill>
                <a:latin typeface="Trebuchet MS" panose="020B0603020202020204" pitchFamily="34" charset="0"/>
              </a:rPr>
              <a:t> ad que </a:t>
            </a:r>
            <a:r>
              <a:rPr lang="nl-NL" sz="13600" baseline="30000" err="1">
                <a:solidFill>
                  <a:srgbClr val="185299"/>
                </a:solidFill>
                <a:latin typeface="Trebuchet MS" panose="020B0603020202020204" pitchFamily="34" charset="0"/>
              </a:rPr>
              <a:t>officip</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saperib</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uscilit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illistis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et </a:t>
            </a:r>
            <a:r>
              <a:rPr lang="nl-NL" sz="13600" baseline="30000" err="1">
                <a:solidFill>
                  <a:srgbClr val="185299"/>
                </a:solidFill>
                <a:latin typeface="Trebuchet MS" panose="020B0603020202020204" pitchFamily="34" charset="0"/>
              </a:rPr>
              <a:t>et</a:t>
            </a:r>
            <a:r>
              <a:rPr lang="nl-NL" sz="13600" baseline="30000">
                <a:solidFill>
                  <a:srgbClr val="185299"/>
                </a:solidFill>
                <a:latin typeface="Trebuchet MS" panose="020B0603020202020204" pitchFamily="34" charset="0"/>
              </a:rPr>
              <a:t>, ut </a:t>
            </a:r>
            <a:r>
              <a:rPr lang="nl-NL" sz="13600" baseline="30000" err="1">
                <a:solidFill>
                  <a:srgbClr val="185299"/>
                </a:solidFill>
                <a:latin typeface="Trebuchet MS" panose="020B0603020202020204" pitchFamily="34" charset="0"/>
              </a:rPr>
              <a:t>officillaute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peria</a:t>
            </a:r>
            <a:r>
              <a:rPr lang="nl-NL" sz="13600" baseline="30000">
                <a:solidFill>
                  <a:srgbClr val="185299"/>
                </a:solidFill>
                <a:latin typeface="Trebuchet MS" panose="020B0603020202020204" pitchFamily="34" charset="0"/>
              </a:rPr>
              <a:t> ne vit </a:t>
            </a:r>
            <a:r>
              <a:rPr lang="nl-NL" sz="13600" baseline="30000" err="1">
                <a:solidFill>
                  <a:srgbClr val="185299"/>
                </a:solidFill>
                <a:latin typeface="Trebuchet MS" panose="020B0603020202020204" pitchFamily="34" charset="0"/>
              </a:rPr>
              <a:t>occum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officillaute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peria</a:t>
            </a:r>
            <a:r>
              <a:rPr lang="nl-NL" sz="13600" baseline="30000">
                <a:solidFill>
                  <a:srgbClr val="185299"/>
                </a:solidFill>
                <a:latin typeface="Trebuchet MS" panose="020B0603020202020204" pitchFamily="34" charset="0"/>
              </a:rPr>
              <a:t> ne vit </a:t>
            </a:r>
            <a:r>
              <a:rPr lang="nl-NL" sz="13600" baseline="30000" err="1">
                <a:solidFill>
                  <a:srgbClr val="185299"/>
                </a:solidFill>
                <a:latin typeface="Trebuchet MS" panose="020B0603020202020204" pitchFamily="34" charset="0"/>
              </a:rPr>
              <a:t>occum.Si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alicim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re </a:t>
            </a:r>
            <a:r>
              <a:rPr lang="nl-NL" sz="13600" baseline="30000" err="1">
                <a:solidFill>
                  <a:srgbClr val="185299"/>
                </a:solidFill>
                <a:latin typeface="Trebuchet MS" panose="020B0603020202020204" pitchFamily="34" charset="0"/>
              </a:rPr>
              <a:t>pla</a:t>
            </a:r>
            <a:r>
              <a:rPr lang="nl-NL" sz="13600" baseline="30000">
                <a:solidFill>
                  <a:srgbClr val="185299"/>
                </a:solidFill>
                <a:latin typeface="Trebuchet MS" panose="020B0603020202020204" pitchFamily="34" charset="0"/>
              </a:rPr>
              <a:t> pro </a:t>
            </a:r>
            <a:r>
              <a:rPr lang="nl-NL" sz="13600" baseline="30000" err="1">
                <a:solidFill>
                  <a:srgbClr val="185299"/>
                </a:solidFill>
                <a:latin typeface="Trebuchet MS" panose="020B0603020202020204" pitchFamily="34" charset="0"/>
              </a:rPr>
              <a:t>cus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eium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eseque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vollenit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faces</a:t>
            </a:r>
            <a:r>
              <a:rPr lang="nl-NL" sz="13600" baseline="30000">
                <a:solidFill>
                  <a:srgbClr val="185299"/>
                </a:solidFill>
                <a:latin typeface="Trebuchet MS" panose="020B0603020202020204" pitchFamily="34" charset="0"/>
              </a:rPr>
              <a:t> et que </a:t>
            </a:r>
            <a:r>
              <a:rPr lang="nl-NL" sz="13600" baseline="30000" err="1">
                <a:solidFill>
                  <a:srgbClr val="185299"/>
                </a:solidFill>
                <a:latin typeface="Trebuchet MS" panose="020B0603020202020204" pitchFamily="34" charset="0"/>
              </a:rPr>
              <a:t>nimaximus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asinc</a:t>
            </a:r>
            <a:r>
              <a:rPr lang="nl-NL" sz="13600" baseline="30000">
                <a:solidFill>
                  <a:srgbClr val="185299"/>
                </a:solidFill>
                <a:latin typeface="Trebuchet MS" panose="020B0603020202020204" pitchFamily="34" charset="0"/>
              </a:rPr>
              <a:t>.</a:t>
            </a:r>
          </a:p>
        </p:txBody>
      </p:sp>
      <p:sp>
        <p:nvSpPr>
          <p:cNvPr id="7" name="Tijdelijke aanduiding voor afbeelding 6">
            <a:extLst>
              <a:ext uri="{FF2B5EF4-FFF2-40B4-BE49-F238E27FC236}">
                <a16:creationId xmlns:a16="http://schemas.microsoft.com/office/drawing/2014/main" id="{FB12943C-D8FA-494A-9371-66A3A784032D}"/>
              </a:ext>
            </a:extLst>
          </p:cNvPr>
          <p:cNvSpPr>
            <a:spLocks noGrp="1"/>
          </p:cNvSpPr>
          <p:nvPr>
            <p:ph type="pic" sz="quarter" idx="10"/>
          </p:nvPr>
        </p:nvSpPr>
        <p:spPr>
          <a:xfrm>
            <a:off x="11649076" y="2376001"/>
            <a:ext cx="10845800" cy="9935998"/>
          </a:xfrm>
          <a:prstGeom prst="rect">
            <a:avLst/>
          </a:prstGeom>
        </p:spPr>
        <p:txBody>
          <a:bodyPr/>
          <a:lstStyle/>
          <a:p>
            <a:endParaRPr lang="nl-NL"/>
          </a:p>
        </p:txBody>
      </p:sp>
      <p:sp>
        <p:nvSpPr>
          <p:cNvPr id="6" name="Titel 1">
            <a:extLst>
              <a:ext uri="{FF2B5EF4-FFF2-40B4-BE49-F238E27FC236}">
                <a16:creationId xmlns:a16="http://schemas.microsoft.com/office/drawing/2014/main" id="{C79A209C-76F6-420A-9112-3789211D9C3F}"/>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12633680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tijl 1 - Blanco">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58A25A9-F702-4138-BD5B-2D4A979A27E9}"/>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1694033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ijl 1 - met titel">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9866A286-854A-43E5-B439-0B4E0702E149}"/>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
        <p:nvSpPr>
          <p:cNvPr id="11" name="Tijdelijke aanduiding voor inhoud 2">
            <a:extLst>
              <a:ext uri="{FF2B5EF4-FFF2-40B4-BE49-F238E27FC236}">
                <a16:creationId xmlns:a16="http://schemas.microsoft.com/office/drawing/2014/main" id="{2684FF4E-53B3-455A-B354-49D771753F52}"/>
              </a:ext>
            </a:extLst>
          </p:cNvPr>
          <p:cNvSpPr>
            <a:spLocks noGrp="1"/>
          </p:cNvSpPr>
          <p:nvPr>
            <p:ph idx="1"/>
          </p:nvPr>
        </p:nvSpPr>
        <p:spPr>
          <a:xfrm>
            <a:off x="1676400" y="3959998"/>
            <a:ext cx="21031200" cy="8352000"/>
          </a:xfrm>
          <a:prstGeom prst="rect">
            <a:avLst/>
          </a:prstGeom>
        </p:spPr>
        <p:txBody>
          <a:bodyPr/>
          <a:lstStyle>
            <a:lvl1pPr>
              <a:defRPr sz="2800">
                <a:latin typeface="Trebuchet MS" panose="020B0603020202020204" pitchFamily="34" charset="0"/>
              </a:defRPr>
            </a:lvl1pPr>
          </a:lstStyle>
          <a:p>
            <a:pPr lvl="0"/>
            <a:r>
              <a:rPr lang="nl-NL"/>
              <a:t>Klikken om de tekststijl van het model te bewerken</a:t>
            </a:r>
          </a:p>
        </p:txBody>
      </p:sp>
      <p:sp>
        <p:nvSpPr>
          <p:cNvPr id="14" name="Tijdelijke aanduiding voor tekst 13">
            <a:extLst>
              <a:ext uri="{FF2B5EF4-FFF2-40B4-BE49-F238E27FC236}">
                <a16:creationId xmlns:a16="http://schemas.microsoft.com/office/drawing/2014/main" id="{B6DEACF4-8A95-4C91-B453-37E506515155}"/>
              </a:ext>
            </a:extLst>
          </p:cNvPr>
          <p:cNvSpPr>
            <a:spLocks noGrp="1"/>
          </p:cNvSpPr>
          <p:nvPr>
            <p:ph type="body" sz="quarter" idx="10" hasCustomPrompt="1"/>
          </p:nvPr>
        </p:nvSpPr>
        <p:spPr>
          <a:xfrm>
            <a:off x="1656000" y="2376001"/>
            <a:ext cx="21031200" cy="1180862"/>
          </a:xfrm>
          <a:prstGeom prst="rect">
            <a:avLst/>
          </a:prstGeom>
        </p:spPr>
        <p:txBody>
          <a:bodyPr/>
          <a:lstStyle>
            <a:lvl1pPr>
              <a:lnSpc>
                <a:spcPct val="100000"/>
              </a:lnSpc>
              <a:defRPr sz="5600">
                <a:latin typeface="Trebuchet MS" panose="020B0603020202020204" pitchFamily="34" charset="0"/>
              </a:defRPr>
            </a:lvl1pPr>
          </a:lstStyle>
          <a:p>
            <a:pPr lvl="0"/>
            <a:r>
              <a:rPr lang="nl-NL"/>
              <a:t>Hier is ruimte voor een extra kopregel</a:t>
            </a:r>
          </a:p>
        </p:txBody>
      </p:sp>
    </p:spTree>
    <p:extLst>
      <p:ext uri="{BB962C8B-B14F-4D97-AF65-F5344CB8AC3E}">
        <p14:creationId xmlns:p14="http://schemas.microsoft.com/office/powerpoint/2010/main" val="3106922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ijl 1 - standaar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DEA16F8-460A-449C-B37E-4D2EB5861E4C}"/>
              </a:ext>
            </a:extLst>
          </p:cNvPr>
          <p:cNvSpPr>
            <a:spLocks noGrp="1"/>
          </p:cNvSpPr>
          <p:nvPr>
            <p:ph idx="1"/>
          </p:nvPr>
        </p:nvSpPr>
        <p:spPr>
          <a:xfrm>
            <a:off x="1676400" y="2375998"/>
            <a:ext cx="21031200" cy="9720000"/>
          </a:xfrm>
          <a:prstGeom prst="rect">
            <a:avLst/>
          </a:prstGeom>
        </p:spPr>
        <p:txBody>
          <a:bodyPr/>
          <a:lstStyle>
            <a:lvl1pPr>
              <a:defRPr sz="2800">
                <a:latin typeface="Trebuchet MS" panose="020B0603020202020204" pitchFamily="34" charset="0"/>
              </a:defRPr>
            </a:lvl1pPr>
          </a:lstStyle>
          <a:p>
            <a:pPr lvl="0"/>
            <a:r>
              <a:rPr lang="nl-NL"/>
              <a:t>Klikken om de tekststijl van het model te bewerken</a:t>
            </a:r>
          </a:p>
        </p:txBody>
      </p:sp>
      <p:sp>
        <p:nvSpPr>
          <p:cNvPr id="4" name="Titel 1">
            <a:extLst>
              <a:ext uri="{FF2B5EF4-FFF2-40B4-BE49-F238E27FC236}">
                <a16:creationId xmlns:a16="http://schemas.microsoft.com/office/drawing/2014/main" id="{BF0BF3EF-27C6-457F-99B2-B7253E5D3495}"/>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36269080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ijl 1 - met titel - 2 kolommen">
    <p:spTree>
      <p:nvGrpSpPr>
        <p:cNvPr id="1" name=""/>
        <p:cNvGrpSpPr/>
        <p:nvPr/>
      </p:nvGrpSpPr>
      <p:grpSpPr>
        <a:xfrm>
          <a:off x="0" y="0"/>
          <a:ext cx="0" cy="0"/>
          <a:chOff x="0" y="0"/>
          <a:chExt cx="0" cy="0"/>
        </a:xfrm>
      </p:grpSpPr>
      <p:sp>
        <p:nvSpPr>
          <p:cNvPr id="11" name="Tijdelijke aanduiding voor inhoud 2">
            <a:extLst>
              <a:ext uri="{FF2B5EF4-FFF2-40B4-BE49-F238E27FC236}">
                <a16:creationId xmlns:a16="http://schemas.microsoft.com/office/drawing/2014/main" id="{2684FF4E-53B3-455A-B354-49D771753F52}"/>
              </a:ext>
            </a:extLst>
          </p:cNvPr>
          <p:cNvSpPr>
            <a:spLocks noGrp="1"/>
          </p:cNvSpPr>
          <p:nvPr>
            <p:ph idx="1" hasCustomPrompt="1"/>
          </p:nvPr>
        </p:nvSpPr>
        <p:spPr>
          <a:xfrm>
            <a:off x="1676400" y="3959998"/>
            <a:ext cx="21031200" cy="8352000"/>
          </a:xfrm>
          <a:prstGeom prst="rect">
            <a:avLst/>
          </a:prstGeom>
        </p:spPr>
        <p:txBody>
          <a:bodyPr numCol="2" spcCol="540000"/>
          <a:lstStyle>
            <a:lvl1pPr>
              <a:defRPr sz="2800">
                <a:latin typeface="Trebuchet MS" panose="020B0603020202020204" pitchFamily="34" charset="0"/>
              </a:defRPr>
            </a:lvl1pPr>
          </a:lstStyle>
          <a:p>
            <a:pPr lvl="0"/>
            <a:r>
              <a:rPr lang="nl-NL"/>
              <a:t>Si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a:t>
            </a:r>
          </a:p>
        </p:txBody>
      </p:sp>
      <p:sp>
        <p:nvSpPr>
          <p:cNvPr id="14" name="Tijdelijke aanduiding voor tekst 13">
            <a:extLst>
              <a:ext uri="{FF2B5EF4-FFF2-40B4-BE49-F238E27FC236}">
                <a16:creationId xmlns:a16="http://schemas.microsoft.com/office/drawing/2014/main" id="{B6DEACF4-8A95-4C91-B453-37E506515155}"/>
              </a:ext>
            </a:extLst>
          </p:cNvPr>
          <p:cNvSpPr>
            <a:spLocks noGrp="1"/>
          </p:cNvSpPr>
          <p:nvPr>
            <p:ph type="body" sz="quarter" idx="10" hasCustomPrompt="1"/>
          </p:nvPr>
        </p:nvSpPr>
        <p:spPr>
          <a:xfrm>
            <a:off x="1676400" y="2376001"/>
            <a:ext cx="21031200" cy="1044598"/>
          </a:xfrm>
          <a:prstGeom prst="rect">
            <a:avLst/>
          </a:prstGeom>
        </p:spPr>
        <p:txBody>
          <a:bodyPr/>
          <a:lstStyle>
            <a:lvl1pPr>
              <a:lnSpc>
                <a:spcPct val="100000"/>
              </a:lnSpc>
              <a:defRPr sz="5600">
                <a:latin typeface="Trebuchet MS" panose="020B0603020202020204" pitchFamily="34" charset="0"/>
              </a:defRPr>
            </a:lvl1pPr>
          </a:lstStyle>
          <a:p>
            <a:pPr lvl="0"/>
            <a:r>
              <a:rPr lang="nl-NL"/>
              <a:t>Hier is ruimte voor een extra kopregel</a:t>
            </a:r>
          </a:p>
        </p:txBody>
      </p:sp>
      <p:sp>
        <p:nvSpPr>
          <p:cNvPr id="5" name="Titel 1">
            <a:extLst>
              <a:ext uri="{FF2B5EF4-FFF2-40B4-BE49-F238E27FC236}">
                <a16:creationId xmlns:a16="http://schemas.microsoft.com/office/drawing/2014/main" id="{E3C9C28B-3539-46DB-A80F-BFCA0EBE4823}"/>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3725448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tijl 1 - standaard - 2 kolommen">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DEA16F8-460A-449C-B37E-4D2EB5861E4C}"/>
              </a:ext>
            </a:extLst>
          </p:cNvPr>
          <p:cNvSpPr>
            <a:spLocks noGrp="1"/>
          </p:cNvSpPr>
          <p:nvPr>
            <p:ph idx="1" hasCustomPrompt="1"/>
          </p:nvPr>
        </p:nvSpPr>
        <p:spPr>
          <a:xfrm>
            <a:off x="1676400" y="2376000"/>
            <a:ext cx="21031200" cy="9720000"/>
          </a:xfrm>
          <a:prstGeom prst="rect">
            <a:avLst/>
          </a:prstGeom>
        </p:spPr>
        <p:txBody>
          <a:bodyPr numCol="2" spcCol="540000"/>
          <a:lstStyle>
            <a:lvl1pPr>
              <a:defRPr sz="2800">
                <a:latin typeface="Trebuchet MS" panose="020B0603020202020204" pitchFamily="34" charset="0"/>
              </a:defRPr>
            </a:lvl1pPr>
          </a:lstStyle>
          <a:p>
            <a:pPr lvl="0"/>
            <a:r>
              <a:rPr lang="nl-NL"/>
              <a:t>Si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a:t>
            </a:r>
          </a:p>
        </p:txBody>
      </p:sp>
      <p:sp>
        <p:nvSpPr>
          <p:cNvPr id="4" name="Titel 1">
            <a:extLst>
              <a:ext uri="{FF2B5EF4-FFF2-40B4-BE49-F238E27FC236}">
                <a16:creationId xmlns:a16="http://schemas.microsoft.com/office/drawing/2014/main" id="{9BBC891B-F2E3-499D-A909-F012E8B0C7C1}"/>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35732910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Januari - Juni">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D13413B-DA75-443A-8BAA-93B5C0C079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7053" y="5676810"/>
            <a:ext cx="22375082" cy="2362380"/>
          </a:xfrm>
          <a:prstGeom prst="rect">
            <a:avLst/>
          </a:prstGeom>
        </p:spPr>
      </p:pic>
      <p:sp>
        <p:nvSpPr>
          <p:cNvPr id="5" name="Tijdelijke aanduiding voor tekst 4">
            <a:extLst>
              <a:ext uri="{FF2B5EF4-FFF2-40B4-BE49-F238E27FC236}">
                <a16:creationId xmlns:a16="http://schemas.microsoft.com/office/drawing/2014/main" id="{2E5DF117-0A53-4D47-BDF7-94945CF40857}"/>
              </a:ext>
            </a:extLst>
          </p:cNvPr>
          <p:cNvSpPr>
            <a:spLocks noGrp="1"/>
          </p:cNvSpPr>
          <p:nvPr>
            <p:ph type="body" sz="quarter" idx="10" hasCustomPrompt="1"/>
          </p:nvPr>
        </p:nvSpPr>
        <p:spPr>
          <a:xfrm>
            <a:off x="1494714"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2" name="Tijdelijke aanduiding voor tekst 4">
            <a:extLst>
              <a:ext uri="{FF2B5EF4-FFF2-40B4-BE49-F238E27FC236}">
                <a16:creationId xmlns:a16="http://schemas.microsoft.com/office/drawing/2014/main" id="{5849C1B0-B17C-4931-92EB-E422660DB0F8}"/>
              </a:ext>
            </a:extLst>
          </p:cNvPr>
          <p:cNvSpPr>
            <a:spLocks noGrp="1"/>
          </p:cNvSpPr>
          <p:nvPr>
            <p:ph type="body" sz="quarter" idx="11" hasCustomPrompt="1"/>
          </p:nvPr>
        </p:nvSpPr>
        <p:spPr>
          <a:xfrm>
            <a:off x="4804236"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5" name="Tijdelijke aanduiding voor tekst 4">
            <a:extLst>
              <a:ext uri="{FF2B5EF4-FFF2-40B4-BE49-F238E27FC236}">
                <a16:creationId xmlns:a16="http://schemas.microsoft.com/office/drawing/2014/main" id="{9D92D2BD-EE83-444B-8FDB-06320CE79DC3}"/>
              </a:ext>
            </a:extLst>
          </p:cNvPr>
          <p:cNvSpPr>
            <a:spLocks noGrp="1"/>
          </p:cNvSpPr>
          <p:nvPr>
            <p:ph type="body" sz="quarter" idx="12" hasCustomPrompt="1"/>
          </p:nvPr>
        </p:nvSpPr>
        <p:spPr>
          <a:xfrm>
            <a:off x="8236596"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6" name="Tijdelijke aanduiding voor tekst 4">
            <a:extLst>
              <a:ext uri="{FF2B5EF4-FFF2-40B4-BE49-F238E27FC236}">
                <a16:creationId xmlns:a16="http://schemas.microsoft.com/office/drawing/2014/main" id="{DE30FF2D-56B5-48A4-A5C4-24D32B4C774E}"/>
              </a:ext>
            </a:extLst>
          </p:cNvPr>
          <p:cNvSpPr>
            <a:spLocks noGrp="1"/>
          </p:cNvSpPr>
          <p:nvPr>
            <p:ph type="body" sz="quarter" idx="13" hasCustomPrompt="1"/>
          </p:nvPr>
        </p:nvSpPr>
        <p:spPr>
          <a:xfrm>
            <a:off x="11546118"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7" name="Tijdelijke aanduiding voor tekst 4">
            <a:extLst>
              <a:ext uri="{FF2B5EF4-FFF2-40B4-BE49-F238E27FC236}">
                <a16:creationId xmlns:a16="http://schemas.microsoft.com/office/drawing/2014/main" id="{8AE9A7DB-9AD9-4331-8A54-B10CA74CFD03}"/>
              </a:ext>
            </a:extLst>
          </p:cNvPr>
          <p:cNvSpPr>
            <a:spLocks noGrp="1"/>
          </p:cNvSpPr>
          <p:nvPr>
            <p:ph type="body" sz="quarter" idx="14" hasCustomPrompt="1"/>
          </p:nvPr>
        </p:nvSpPr>
        <p:spPr>
          <a:xfrm>
            <a:off x="14978478"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8" name="Tijdelijke aanduiding voor tekst 4">
            <a:extLst>
              <a:ext uri="{FF2B5EF4-FFF2-40B4-BE49-F238E27FC236}">
                <a16:creationId xmlns:a16="http://schemas.microsoft.com/office/drawing/2014/main" id="{E407163E-5120-4754-9496-0C331D2995CB}"/>
              </a:ext>
            </a:extLst>
          </p:cNvPr>
          <p:cNvSpPr>
            <a:spLocks noGrp="1"/>
          </p:cNvSpPr>
          <p:nvPr>
            <p:ph type="body" sz="quarter" idx="15" hasCustomPrompt="1"/>
          </p:nvPr>
        </p:nvSpPr>
        <p:spPr>
          <a:xfrm>
            <a:off x="18288000"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9" name="Tijdelijke aanduiding voor tekst 4">
            <a:extLst>
              <a:ext uri="{FF2B5EF4-FFF2-40B4-BE49-F238E27FC236}">
                <a16:creationId xmlns:a16="http://schemas.microsoft.com/office/drawing/2014/main" id="{2889B796-7F0B-4C9D-81BB-105073195BF6}"/>
              </a:ext>
            </a:extLst>
          </p:cNvPr>
          <p:cNvSpPr>
            <a:spLocks noGrp="1"/>
          </p:cNvSpPr>
          <p:nvPr>
            <p:ph type="body" sz="quarter" idx="16" hasCustomPrompt="1"/>
          </p:nvPr>
        </p:nvSpPr>
        <p:spPr>
          <a:xfrm>
            <a:off x="3167754" y="6613749"/>
            <a:ext cx="1843304" cy="598990"/>
          </a:xfrm>
          <a:prstGeom prst="rect">
            <a:avLst/>
          </a:prstGeom>
        </p:spPr>
        <p:txBody>
          <a:bodyPr/>
          <a:lstStyle>
            <a:lvl1pPr>
              <a:lnSpc>
                <a:spcPct val="100000"/>
              </a:lnSpc>
              <a:defRPr sz="2400">
                <a:solidFill>
                  <a:schemeClr val="bg1"/>
                </a:solidFill>
              </a:defRPr>
            </a:lvl1pPr>
          </a:lstStyle>
          <a:p>
            <a:pPr lvl="0"/>
            <a:r>
              <a:rPr lang="nl-NL"/>
              <a:t>Januari</a:t>
            </a:r>
          </a:p>
        </p:txBody>
      </p:sp>
      <p:sp>
        <p:nvSpPr>
          <p:cNvPr id="20" name="Tijdelijke aanduiding voor tekst 4">
            <a:extLst>
              <a:ext uri="{FF2B5EF4-FFF2-40B4-BE49-F238E27FC236}">
                <a16:creationId xmlns:a16="http://schemas.microsoft.com/office/drawing/2014/main" id="{7132740F-30CE-445E-AB4A-49F48EF14BED}"/>
              </a:ext>
            </a:extLst>
          </p:cNvPr>
          <p:cNvSpPr>
            <a:spLocks noGrp="1"/>
          </p:cNvSpPr>
          <p:nvPr>
            <p:ph type="body" sz="quarter" idx="17" hasCustomPrompt="1"/>
          </p:nvPr>
        </p:nvSpPr>
        <p:spPr>
          <a:xfrm>
            <a:off x="7014036" y="6613749"/>
            <a:ext cx="1843304" cy="598990"/>
          </a:xfrm>
          <a:prstGeom prst="rect">
            <a:avLst/>
          </a:prstGeom>
        </p:spPr>
        <p:txBody>
          <a:bodyPr/>
          <a:lstStyle>
            <a:lvl1pPr>
              <a:lnSpc>
                <a:spcPct val="100000"/>
              </a:lnSpc>
              <a:defRPr sz="2400">
                <a:solidFill>
                  <a:schemeClr val="bg1"/>
                </a:solidFill>
              </a:defRPr>
            </a:lvl1pPr>
          </a:lstStyle>
          <a:p>
            <a:pPr lvl="0"/>
            <a:r>
              <a:rPr lang="nl-NL"/>
              <a:t>Februari</a:t>
            </a:r>
          </a:p>
        </p:txBody>
      </p:sp>
      <p:sp>
        <p:nvSpPr>
          <p:cNvPr id="21" name="Tijdelijke aanduiding voor tekst 4">
            <a:extLst>
              <a:ext uri="{FF2B5EF4-FFF2-40B4-BE49-F238E27FC236}">
                <a16:creationId xmlns:a16="http://schemas.microsoft.com/office/drawing/2014/main" id="{E4D0910C-16AF-4C4E-85CD-777278D1DB91}"/>
              </a:ext>
            </a:extLst>
          </p:cNvPr>
          <p:cNvSpPr>
            <a:spLocks noGrp="1"/>
          </p:cNvSpPr>
          <p:nvPr>
            <p:ph type="body" sz="quarter" idx="18" hasCustomPrompt="1"/>
          </p:nvPr>
        </p:nvSpPr>
        <p:spPr>
          <a:xfrm>
            <a:off x="10379176" y="6613749"/>
            <a:ext cx="1843304" cy="598990"/>
          </a:xfrm>
          <a:prstGeom prst="rect">
            <a:avLst/>
          </a:prstGeom>
        </p:spPr>
        <p:txBody>
          <a:bodyPr/>
          <a:lstStyle>
            <a:lvl1pPr>
              <a:lnSpc>
                <a:spcPct val="100000"/>
              </a:lnSpc>
              <a:defRPr sz="2400">
                <a:solidFill>
                  <a:schemeClr val="bg1"/>
                </a:solidFill>
              </a:defRPr>
            </a:lvl1pPr>
          </a:lstStyle>
          <a:p>
            <a:pPr lvl="0"/>
            <a:r>
              <a:rPr lang="nl-NL"/>
              <a:t>Maart</a:t>
            </a:r>
          </a:p>
        </p:txBody>
      </p:sp>
      <p:sp>
        <p:nvSpPr>
          <p:cNvPr id="22" name="Tijdelijke aanduiding voor tekst 4">
            <a:extLst>
              <a:ext uri="{FF2B5EF4-FFF2-40B4-BE49-F238E27FC236}">
                <a16:creationId xmlns:a16="http://schemas.microsoft.com/office/drawing/2014/main" id="{02B8A59F-E334-422E-9580-A4C046AE6D70}"/>
              </a:ext>
            </a:extLst>
          </p:cNvPr>
          <p:cNvSpPr>
            <a:spLocks noGrp="1"/>
          </p:cNvSpPr>
          <p:nvPr>
            <p:ph type="body" sz="quarter" idx="19" hasCustomPrompt="1"/>
          </p:nvPr>
        </p:nvSpPr>
        <p:spPr>
          <a:xfrm>
            <a:off x="13869300" y="6613749"/>
            <a:ext cx="1843304" cy="598990"/>
          </a:xfrm>
          <a:prstGeom prst="rect">
            <a:avLst/>
          </a:prstGeom>
        </p:spPr>
        <p:txBody>
          <a:bodyPr/>
          <a:lstStyle>
            <a:lvl1pPr>
              <a:lnSpc>
                <a:spcPct val="100000"/>
              </a:lnSpc>
              <a:defRPr sz="2400">
                <a:solidFill>
                  <a:schemeClr val="bg1"/>
                </a:solidFill>
              </a:defRPr>
            </a:lvl1pPr>
          </a:lstStyle>
          <a:p>
            <a:pPr lvl="0"/>
            <a:r>
              <a:rPr lang="nl-NL"/>
              <a:t>April</a:t>
            </a:r>
          </a:p>
        </p:txBody>
      </p:sp>
      <p:sp>
        <p:nvSpPr>
          <p:cNvPr id="23" name="Tijdelijke aanduiding voor tekst 4">
            <a:extLst>
              <a:ext uri="{FF2B5EF4-FFF2-40B4-BE49-F238E27FC236}">
                <a16:creationId xmlns:a16="http://schemas.microsoft.com/office/drawing/2014/main" id="{D7ADE68E-3E2D-4FE8-BED1-A0572318ED2E}"/>
              </a:ext>
            </a:extLst>
          </p:cNvPr>
          <p:cNvSpPr>
            <a:spLocks noGrp="1"/>
          </p:cNvSpPr>
          <p:nvPr>
            <p:ph type="body" sz="quarter" idx="20" hasCustomPrompt="1"/>
          </p:nvPr>
        </p:nvSpPr>
        <p:spPr>
          <a:xfrm>
            <a:off x="17226378" y="6613749"/>
            <a:ext cx="1843304" cy="598990"/>
          </a:xfrm>
          <a:prstGeom prst="rect">
            <a:avLst/>
          </a:prstGeom>
        </p:spPr>
        <p:txBody>
          <a:bodyPr/>
          <a:lstStyle>
            <a:lvl1pPr>
              <a:lnSpc>
                <a:spcPct val="100000"/>
              </a:lnSpc>
              <a:defRPr sz="2400">
                <a:solidFill>
                  <a:schemeClr val="bg1"/>
                </a:solidFill>
              </a:defRPr>
            </a:lvl1pPr>
          </a:lstStyle>
          <a:p>
            <a:pPr lvl="0"/>
            <a:r>
              <a:rPr lang="nl-NL"/>
              <a:t>Mei</a:t>
            </a:r>
          </a:p>
        </p:txBody>
      </p:sp>
      <p:sp>
        <p:nvSpPr>
          <p:cNvPr id="24" name="Tijdelijke aanduiding voor tekst 4">
            <a:extLst>
              <a:ext uri="{FF2B5EF4-FFF2-40B4-BE49-F238E27FC236}">
                <a16:creationId xmlns:a16="http://schemas.microsoft.com/office/drawing/2014/main" id="{63EB18AC-7F8A-4337-B7D5-6731F79F32B7}"/>
              </a:ext>
            </a:extLst>
          </p:cNvPr>
          <p:cNvSpPr>
            <a:spLocks noGrp="1"/>
          </p:cNvSpPr>
          <p:nvPr>
            <p:ph type="body" sz="quarter" idx="21" hasCustomPrompt="1"/>
          </p:nvPr>
        </p:nvSpPr>
        <p:spPr>
          <a:xfrm>
            <a:off x="20716502" y="6613749"/>
            <a:ext cx="1843304" cy="598990"/>
          </a:xfrm>
          <a:prstGeom prst="rect">
            <a:avLst/>
          </a:prstGeom>
        </p:spPr>
        <p:txBody>
          <a:bodyPr/>
          <a:lstStyle>
            <a:lvl1pPr>
              <a:lnSpc>
                <a:spcPct val="100000"/>
              </a:lnSpc>
              <a:defRPr sz="2400">
                <a:solidFill>
                  <a:schemeClr val="bg1"/>
                </a:solidFill>
              </a:defRPr>
            </a:lvl1pPr>
          </a:lstStyle>
          <a:p>
            <a:pPr lvl="0"/>
            <a:r>
              <a:rPr lang="nl-NL"/>
              <a:t>Juni</a:t>
            </a:r>
          </a:p>
        </p:txBody>
      </p:sp>
      <p:sp>
        <p:nvSpPr>
          <p:cNvPr id="25" name="Titel 1">
            <a:extLst>
              <a:ext uri="{FF2B5EF4-FFF2-40B4-BE49-F238E27FC236}">
                <a16:creationId xmlns:a16="http://schemas.microsoft.com/office/drawing/2014/main" id="{3AE98FD6-5618-41BE-89F5-C22554E67B51}"/>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2598928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BB7BFDB7-0F35-414D-97CE-B97DC4552C54}"/>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E2947E36-40EF-2B45-ACF8-DB78E7B0216F}"/>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DB864E55-E1CF-314B-8E02-488F34D11329}"/>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binnen, laptop, persoon, computer&#10;&#10;Automatisch gegenereerde beschrijving">
            <a:extLst>
              <a:ext uri="{FF2B5EF4-FFF2-40B4-BE49-F238E27FC236}">
                <a16:creationId xmlns:a16="http://schemas.microsoft.com/office/drawing/2014/main" id="{F109DCDB-227E-3449-A527-257A56D3A9A2}"/>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4153847160"/>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Juli - Decemb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5DE415-272C-4274-8508-32F621965DB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064" y="5683544"/>
            <a:ext cx="22678816" cy="2362380"/>
          </a:xfrm>
          <a:prstGeom prst="rect">
            <a:avLst/>
          </a:prstGeom>
        </p:spPr>
      </p:pic>
      <p:sp>
        <p:nvSpPr>
          <p:cNvPr id="5" name="Tijdelijke aanduiding voor tekst 4">
            <a:extLst>
              <a:ext uri="{FF2B5EF4-FFF2-40B4-BE49-F238E27FC236}">
                <a16:creationId xmlns:a16="http://schemas.microsoft.com/office/drawing/2014/main" id="{2E5DF117-0A53-4D47-BDF7-94945CF40857}"/>
              </a:ext>
            </a:extLst>
          </p:cNvPr>
          <p:cNvSpPr>
            <a:spLocks noGrp="1"/>
          </p:cNvSpPr>
          <p:nvPr>
            <p:ph type="body" sz="quarter" idx="10" hasCustomPrompt="1"/>
          </p:nvPr>
        </p:nvSpPr>
        <p:spPr>
          <a:xfrm>
            <a:off x="1494714"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2" name="Tijdelijke aanduiding voor tekst 4">
            <a:extLst>
              <a:ext uri="{FF2B5EF4-FFF2-40B4-BE49-F238E27FC236}">
                <a16:creationId xmlns:a16="http://schemas.microsoft.com/office/drawing/2014/main" id="{5849C1B0-B17C-4931-92EB-E422660DB0F8}"/>
              </a:ext>
            </a:extLst>
          </p:cNvPr>
          <p:cNvSpPr>
            <a:spLocks noGrp="1"/>
          </p:cNvSpPr>
          <p:nvPr>
            <p:ph type="body" sz="quarter" idx="11" hasCustomPrompt="1"/>
          </p:nvPr>
        </p:nvSpPr>
        <p:spPr>
          <a:xfrm>
            <a:off x="4804236"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5" name="Tijdelijke aanduiding voor tekst 4">
            <a:extLst>
              <a:ext uri="{FF2B5EF4-FFF2-40B4-BE49-F238E27FC236}">
                <a16:creationId xmlns:a16="http://schemas.microsoft.com/office/drawing/2014/main" id="{9D92D2BD-EE83-444B-8FDB-06320CE79DC3}"/>
              </a:ext>
            </a:extLst>
          </p:cNvPr>
          <p:cNvSpPr>
            <a:spLocks noGrp="1"/>
          </p:cNvSpPr>
          <p:nvPr>
            <p:ph type="body" sz="quarter" idx="12" hasCustomPrompt="1"/>
          </p:nvPr>
        </p:nvSpPr>
        <p:spPr>
          <a:xfrm>
            <a:off x="8236596"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6" name="Tijdelijke aanduiding voor tekst 4">
            <a:extLst>
              <a:ext uri="{FF2B5EF4-FFF2-40B4-BE49-F238E27FC236}">
                <a16:creationId xmlns:a16="http://schemas.microsoft.com/office/drawing/2014/main" id="{DE30FF2D-56B5-48A4-A5C4-24D32B4C774E}"/>
              </a:ext>
            </a:extLst>
          </p:cNvPr>
          <p:cNvSpPr>
            <a:spLocks noGrp="1"/>
          </p:cNvSpPr>
          <p:nvPr>
            <p:ph type="body" sz="quarter" idx="13" hasCustomPrompt="1"/>
          </p:nvPr>
        </p:nvSpPr>
        <p:spPr>
          <a:xfrm>
            <a:off x="11546118"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7" name="Tijdelijke aanduiding voor tekst 4">
            <a:extLst>
              <a:ext uri="{FF2B5EF4-FFF2-40B4-BE49-F238E27FC236}">
                <a16:creationId xmlns:a16="http://schemas.microsoft.com/office/drawing/2014/main" id="{8AE9A7DB-9AD9-4331-8A54-B10CA74CFD03}"/>
              </a:ext>
            </a:extLst>
          </p:cNvPr>
          <p:cNvSpPr>
            <a:spLocks noGrp="1"/>
          </p:cNvSpPr>
          <p:nvPr>
            <p:ph type="body" sz="quarter" idx="14" hasCustomPrompt="1"/>
          </p:nvPr>
        </p:nvSpPr>
        <p:spPr>
          <a:xfrm>
            <a:off x="14978478"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8" name="Tijdelijke aanduiding voor tekst 4">
            <a:extLst>
              <a:ext uri="{FF2B5EF4-FFF2-40B4-BE49-F238E27FC236}">
                <a16:creationId xmlns:a16="http://schemas.microsoft.com/office/drawing/2014/main" id="{E407163E-5120-4754-9496-0C331D2995CB}"/>
              </a:ext>
            </a:extLst>
          </p:cNvPr>
          <p:cNvSpPr>
            <a:spLocks noGrp="1"/>
          </p:cNvSpPr>
          <p:nvPr>
            <p:ph type="body" sz="quarter" idx="15" hasCustomPrompt="1"/>
          </p:nvPr>
        </p:nvSpPr>
        <p:spPr>
          <a:xfrm>
            <a:off x="18288000"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9" name="Tijdelijke aanduiding voor tekst 4">
            <a:extLst>
              <a:ext uri="{FF2B5EF4-FFF2-40B4-BE49-F238E27FC236}">
                <a16:creationId xmlns:a16="http://schemas.microsoft.com/office/drawing/2014/main" id="{2889B796-7F0B-4C9D-81BB-105073195BF6}"/>
              </a:ext>
            </a:extLst>
          </p:cNvPr>
          <p:cNvSpPr>
            <a:spLocks noGrp="1"/>
          </p:cNvSpPr>
          <p:nvPr>
            <p:ph type="body" sz="quarter" idx="16" hasCustomPrompt="1"/>
          </p:nvPr>
        </p:nvSpPr>
        <p:spPr>
          <a:xfrm>
            <a:off x="3167754" y="6613749"/>
            <a:ext cx="1843304" cy="598990"/>
          </a:xfrm>
          <a:prstGeom prst="rect">
            <a:avLst/>
          </a:prstGeom>
        </p:spPr>
        <p:txBody>
          <a:bodyPr/>
          <a:lstStyle>
            <a:lvl1pPr>
              <a:lnSpc>
                <a:spcPct val="100000"/>
              </a:lnSpc>
              <a:defRPr sz="2400">
                <a:solidFill>
                  <a:schemeClr val="bg1"/>
                </a:solidFill>
              </a:defRPr>
            </a:lvl1pPr>
          </a:lstStyle>
          <a:p>
            <a:pPr lvl="0"/>
            <a:r>
              <a:rPr lang="nl-NL"/>
              <a:t>Juli</a:t>
            </a:r>
          </a:p>
        </p:txBody>
      </p:sp>
      <p:sp>
        <p:nvSpPr>
          <p:cNvPr id="20" name="Tijdelijke aanduiding voor tekst 4">
            <a:extLst>
              <a:ext uri="{FF2B5EF4-FFF2-40B4-BE49-F238E27FC236}">
                <a16:creationId xmlns:a16="http://schemas.microsoft.com/office/drawing/2014/main" id="{7132740F-30CE-445E-AB4A-49F48EF14BED}"/>
              </a:ext>
            </a:extLst>
          </p:cNvPr>
          <p:cNvSpPr>
            <a:spLocks noGrp="1"/>
          </p:cNvSpPr>
          <p:nvPr>
            <p:ph type="body" sz="quarter" idx="17" hasCustomPrompt="1"/>
          </p:nvPr>
        </p:nvSpPr>
        <p:spPr>
          <a:xfrm>
            <a:off x="6613986" y="6613749"/>
            <a:ext cx="1843304" cy="598990"/>
          </a:xfrm>
          <a:prstGeom prst="rect">
            <a:avLst/>
          </a:prstGeom>
        </p:spPr>
        <p:txBody>
          <a:bodyPr/>
          <a:lstStyle>
            <a:lvl1pPr>
              <a:lnSpc>
                <a:spcPct val="100000"/>
              </a:lnSpc>
              <a:defRPr sz="2400">
                <a:solidFill>
                  <a:schemeClr val="bg1"/>
                </a:solidFill>
              </a:defRPr>
            </a:lvl1pPr>
          </a:lstStyle>
          <a:p>
            <a:pPr lvl="0"/>
            <a:r>
              <a:rPr lang="nl-NL"/>
              <a:t>Augustus</a:t>
            </a:r>
          </a:p>
        </p:txBody>
      </p:sp>
      <p:sp>
        <p:nvSpPr>
          <p:cNvPr id="21" name="Tijdelijke aanduiding voor tekst 4">
            <a:extLst>
              <a:ext uri="{FF2B5EF4-FFF2-40B4-BE49-F238E27FC236}">
                <a16:creationId xmlns:a16="http://schemas.microsoft.com/office/drawing/2014/main" id="{E4D0910C-16AF-4C4E-85CD-777278D1DB91}"/>
              </a:ext>
            </a:extLst>
          </p:cNvPr>
          <p:cNvSpPr>
            <a:spLocks noGrp="1"/>
          </p:cNvSpPr>
          <p:nvPr>
            <p:ph type="body" sz="quarter" idx="18" hasCustomPrompt="1"/>
          </p:nvPr>
        </p:nvSpPr>
        <p:spPr>
          <a:xfrm>
            <a:off x="10055326" y="6613749"/>
            <a:ext cx="1843304" cy="598990"/>
          </a:xfrm>
          <a:prstGeom prst="rect">
            <a:avLst/>
          </a:prstGeom>
        </p:spPr>
        <p:txBody>
          <a:bodyPr/>
          <a:lstStyle>
            <a:lvl1pPr>
              <a:lnSpc>
                <a:spcPct val="100000"/>
              </a:lnSpc>
              <a:defRPr sz="2400">
                <a:solidFill>
                  <a:schemeClr val="bg1"/>
                </a:solidFill>
              </a:defRPr>
            </a:lvl1pPr>
          </a:lstStyle>
          <a:p>
            <a:pPr lvl="0"/>
            <a:r>
              <a:rPr lang="nl-NL"/>
              <a:t>September</a:t>
            </a:r>
          </a:p>
        </p:txBody>
      </p:sp>
      <p:sp>
        <p:nvSpPr>
          <p:cNvPr id="22" name="Tijdelijke aanduiding voor tekst 4">
            <a:extLst>
              <a:ext uri="{FF2B5EF4-FFF2-40B4-BE49-F238E27FC236}">
                <a16:creationId xmlns:a16="http://schemas.microsoft.com/office/drawing/2014/main" id="{02B8A59F-E334-422E-9580-A4C046AE6D70}"/>
              </a:ext>
            </a:extLst>
          </p:cNvPr>
          <p:cNvSpPr>
            <a:spLocks noGrp="1"/>
          </p:cNvSpPr>
          <p:nvPr>
            <p:ph type="body" sz="quarter" idx="19" hasCustomPrompt="1"/>
          </p:nvPr>
        </p:nvSpPr>
        <p:spPr>
          <a:xfrm>
            <a:off x="13526400" y="6613749"/>
            <a:ext cx="1843304" cy="598990"/>
          </a:xfrm>
          <a:prstGeom prst="rect">
            <a:avLst/>
          </a:prstGeom>
        </p:spPr>
        <p:txBody>
          <a:bodyPr/>
          <a:lstStyle>
            <a:lvl1pPr>
              <a:lnSpc>
                <a:spcPct val="100000"/>
              </a:lnSpc>
              <a:defRPr sz="2400">
                <a:solidFill>
                  <a:schemeClr val="bg1"/>
                </a:solidFill>
              </a:defRPr>
            </a:lvl1pPr>
          </a:lstStyle>
          <a:p>
            <a:pPr lvl="0"/>
            <a:r>
              <a:rPr lang="nl-NL"/>
              <a:t>Oktober</a:t>
            </a:r>
          </a:p>
        </p:txBody>
      </p:sp>
      <p:sp>
        <p:nvSpPr>
          <p:cNvPr id="23" name="Tijdelijke aanduiding voor tekst 4">
            <a:extLst>
              <a:ext uri="{FF2B5EF4-FFF2-40B4-BE49-F238E27FC236}">
                <a16:creationId xmlns:a16="http://schemas.microsoft.com/office/drawing/2014/main" id="{D7ADE68E-3E2D-4FE8-BED1-A0572318ED2E}"/>
              </a:ext>
            </a:extLst>
          </p:cNvPr>
          <p:cNvSpPr>
            <a:spLocks noGrp="1"/>
          </p:cNvSpPr>
          <p:nvPr>
            <p:ph type="body" sz="quarter" idx="20" hasCustomPrompt="1"/>
          </p:nvPr>
        </p:nvSpPr>
        <p:spPr>
          <a:xfrm>
            <a:off x="16921578" y="6613749"/>
            <a:ext cx="1843304" cy="598990"/>
          </a:xfrm>
          <a:prstGeom prst="rect">
            <a:avLst/>
          </a:prstGeom>
        </p:spPr>
        <p:txBody>
          <a:bodyPr/>
          <a:lstStyle>
            <a:lvl1pPr>
              <a:lnSpc>
                <a:spcPct val="100000"/>
              </a:lnSpc>
              <a:defRPr sz="2400">
                <a:solidFill>
                  <a:schemeClr val="bg1"/>
                </a:solidFill>
              </a:defRPr>
            </a:lvl1pPr>
          </a:lstStyle>
          <a:p>
            <a:pPr lvl="0"/>
            <a:r>
              <a:rPr lang="nl-NL"/>
              <a:t>November</a:t>
            </a:r>
          </a:p>
        </p:txBody>
      </p:sp>
      <p:sp>
        <p:nvSpPr>
          <p:cNvPr id="24" name="Tijdelijke aanduiding voor tekst 4">
            <a:extLst>
              <a:ext uri="{FF2B5EF4-FFF2-40B4-BE49-F238E27FC236}">
                <a16:creationId xmlns:a16="http://schemas.microsoft.com/office/drawing/2014/main" id="{63EB18AC-7F8A-4337-B7D5-6731F79F32B7}"/>
              </a:ext>
            </a:extLst>
          </p:cNvPr>
          <p:cNvSpPr>
            <a:spLocks noGrp="1"/>
          </p:cNvSpPr>
          <p:nvPr>
            <p:ph type="body" sz="quarter" idx="21" hasCustomPrompt="1"/>
          </p:nvPr>
        </p:nvSpPr>
        <p:spPr>
          <a:xfrm>
            <a:off x="20316452" y="6613749"/>
            <a:ext cx="1843304" cy="598990"/>
          </a:xfrm>
          <a:prstGeom prst="rect">
            <a:avLst/>
          </a:prstGeom>
        </p:spPr>
        <p:txBody>
          <a:bodyPr/>
          <a:lstStyle>
            <a:lvl1pPr>
              <a:lnSpc>
                <a:spcPct val="100000"/>
              </a:lnSpc>
              <a:defRPr sz="2400">
                <a:solidFill>
                  <a:schemeClr val="bg1"/>
                </a:solidFill>
              </a:defRPr>
            </a:lvl1pPr>
          </a:lstStyle>
          <a:p>
            <a:pPr lvl="0"/>
            <a:r>
              <a:rPr lang="nl-NL"/>
              <a:t>December</a:t>
            </a:r>
          </a:p>
        </p:txBody>
      </p:sp>
      <p:sp>
        <p:nvSpPr>
          <p:cNvPr id="25" name="Titel 1">
            <a:extLst>
              <a:ext uri="{FF2B5EF4-FFF2-40B4-BE49-F238E27FC236}">
                <a16:creationId xmlns:a16="http://schemas.microsoft.com/office/drawing/2014/main" id="{EFB284BF-1DBD-40B8-8EC8-4EEA0294084A}"/>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11350899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ijl 1 - 1 kolom en afbeelding">
    <p:spTree>
      <p:nvGrpSpPr>
        <p:cNvPr id="1" name=""/>
        <p:cNvGrpSpPr/>
        <p:nvPr/>
      </p:nvGrpSpPr>
      <p:grpSpPr>
        <a:xfrm>
          <a:off x="0" y="0"/>
          <a:ext cx="0" cy="0"/>
          <a:chOff x="0" y="0"/>
          <a:chExt cx="0" cy="0"/>
        </a:xfrm>
      </p:grpSpPr>
      <p:sp>
        <p:nvSpPr>
          <p:cNvPr id="3" name="Inhoud van de slide">
            <a:extLst>
              <a:ext uri="{FF2B5EF4-FFF2-40B4-BE49-F238E27FC236}">
                <a16:creationId xmlns:a16="http://schemas.microsoft.com/office/drawing/2014/main" id="{36C06A91-3B0E-4EB7-8D63-008F459071FD}"/>
              </a:ext>
            </a:extLst>
          </p:cNvPr>
          <p:cNvSpPr txBox="1"/>
          <p:nvPr userDrawn="1"/>
        </p:nvSpPr>
        <p:spPr>
          <a:xfrm>
            <a:off x="1702419" y="2376000"/>
            <a:ext cx="9038050" cy="1987532"/>
          </a:xfrm>
          <a:prstGeom prst="rect">
            <a:avLst/>
          </a:prstGeom>
          <a:noFill/>
        </p:spPr>
        <p:txBody>
          <a:bodyPr wrap="square" rtlCol="0">
            <a:spAutoFit/>
          </a:bodyPr>
          <a:lstStyle/>
          <a:p>
            <a:r>
              <a:rPr lang="nl-NL" sz="4800">
                <a:solidFill>
                  <a:srgbClr val="185299"/>
                </a:solidFill>
                <a:latin typeface="Trebuchet MS" panose="020B0603020202020204" pitchFamily="34" charset="0"/>
              </a:rPr>
              <a:t>Hier is ruimte voor een kop</a:t>
            </a:r>
          </a:p>
          <a:p>
            <a:endParaRPr lang="nl-NL" sz="2800" baseline="30000">
              <a:solidFill>
                <a:srgbClr val="185299"/>
              </a:solidFill>
              <a:latin typeface="Trebuchet MS" panose="020B0603020202020204" pitchFamily="34" charset="0"/>
            </a:endParaRPr>
          </a:p>
        </p:txBody>
      </p:sp>
      <p:sp>
        <p:nvSpPr>
          <p:cNvPr id="4" name="Tekstvak 3">
            <a:extLst>
              <a:ext uri="{FF2B5EF4-FFF2-40B4-BE49-F238E27FC236}">
                <a16:creationId xmlns:a16="http://schemas.microsoft.com/office/drawing/2014/main" id="{9DE4C133-F566-4478-B221-907A24CCF17B}"/>
              </a:ext>
            </a:extLst>
          </p:cNvPr>
          <p:cNvSpPr txBox="1"/>
          <p:nvPr userDrawn="1"/>
        </p:nvSpPr>
        <p:spPr>
          <a:xfrm>
            <a:off x="1737696" y="3959998"/>
            <a:ext cx="8185288" cy="110758782"/>
          </a:xfrm>
          <a:prstGeom prst="rect">
            <a:avLst/>
          </a:prstGeom>
          <a:noFill/>
        </p:spPr>
        <p:txBody>
          <a:bodyPr wrap="square" rtlCol="0">
            <a:spAutoFit/>
          </a:bodyPr>
          <a:lstStyle/>
          <a:p>
            <a:pPr>
              <a:lnSpc>
                <a:spcPct val="150000"/>
              </a:lnSpc>
            </a:pPr>
            <a:r>
              <a:rPr lang="nl-NL" sz="13600" baseline="30000">
                <a:solidFill>
                  <a:srgbClr val="185299"/>
                </a:solidFill>
                <a:latin typeface="Trebuchet MS" panose="020B0603020202020204" pitchFamily="34" charset="0"/>
              </a:rPr>
              <a:t>Si </a:t>
            </a:r>
            <a:r>
              <a:rPr lang="nl-NL" sz="13600" baseline="30000" err="1">
                <a:solidFill>
                  <a:srgbClr val="185299"/>
                </a:solidFill>
                <a:latin typeface="Trebuchet MS" panose="020B0603020202020204" pitchFamily="34" charset="0"/>
              </a:rPr>
              <a:t>alicim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re </a:t>
            </a:r>
            <a:r>
              <a:rPr lang="nl-NL" sz="13600" baseline="30000" err="1">
                <a:solidFill>
                  <a:srgbClr val="185299"/>
                </a:solidFill>
                <a:latin typeface="Trebuchet MS" panose="020B0603020202020204" pitchFamily="34" charset="0"/>
              </a:rPr>
              <a:t>pla</a:t>
            </a:r>
            <a:r>
              <a:rPr lang="nl-NL" sz="13600" baseline="30000">
                <a:solidFill>
                  <a:srgbClr val="185299"/>
                </a:solidFill>
                <a:latin typeface="Trebuchet MS" panose="020B0603020202020204" pitchFamily="34" charset="0"/>
              </a:rPr>
              <a:t> pro </a:t>
            </a:r>
            <a:r>
              <a:rPr lang="nl-NL" sz="13600" baseline="30000" err="1">
                <a:solidFill>
                  <a:srgbClr val="185299"/>
                </a:solidFill>
                <a:latin typeface="Trebuchet MS" panose="020B0603020202020204" pitchFamily="34" charset="0"/>
              </a:rPr>
              <a:t>cus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eium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eseque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vollenit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faces</a:t>
            </a:r>
            <a:r>
              <a:rPr lang="nl-NL" sz="13600" baseline="30000">
                <a:solidFill>
                  <a:srgbClr val="185299"/>
                </a:solidFill>
                <a:latin typeface="Trebuchet MS" panose="020B0603020202020204" pitchFamily="34" charset="0"/>
              </a:rPr>
              <a:t> et que </a:t>
            </a:r>
            <a:r>
              <a:rPr lang="nl-NL" sz="13600" baseline="30000" err="1">
                <a:solidFill>
                  <a:srgbClr val="185299"/>
                </a:solidFill>
                <a:latin typeface="Trebuchet MS" panose="020B0603020202020204" pitchFamily="34" charset="0"/>
              </a:rPr>
              <a:t>nimaximus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asinci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dolupti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consedit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quae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Itatiur</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aceperessit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eumet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perupta</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vellectem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aci</a:t>
            </a:r>
            <a:r>
              <a:rPr lang="nl-NL" sz="13600" baseline="30000">
                <a:solidFill>
                  <a:srgbClr val="185299"/>
                </a:solidFill>
                <a:latin typeface="Trebuchet MS" panose="020B0603020202020204" pitchFamily="34" charset="0"/>
              </a:rPr>
              <a:t> con </a:t>
            </a:r>
            <a:r>
              <a:rPr lang="nl-NL" sz="13600" baseline="30000" err="1">
                <a:solidFill>
                  <a:srgbClr val="185299"/>
                </a:solidFill>
                <a:latin typeface="Trebuchet MS" panose="020B0603020202020204" pitchFamily="34" charset="0"/>
              </a:rPr>
              <a:t>plitam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quias</a:t>
            </a:r>
            <a:r>
              <a:rPr lang="nl-NL" sz="13600" baseline="30000">
                <a:solidFill>
                  <a:srgbClr val="185299"/>
                </a:solidFill>
                <a:latin typeface="Trebuchet MS" panose="020B0603020202020204" pitchFamily="34" charset="0"/>
              </a:rPr>
              <a:t> ad que </a:t>
            </a:r>
            <a:r>
              <a:rPr lang="nl-NL" sz="13600" baseline="30000" err="1">
                <a:solidFill>
                  <a:srgbClr val="185299"/>
                </a:solidFill>
                <a:latin typeface="Trebuchet MS" panose="020B0603020202020204" pitchFamily="34" charset="0"/>
              </a:rPr>
              <a:t>officip</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saperib</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uscilit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illistis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et </a:t>
            </a:r>
            <a:r>
              <a:rPr lang="nl-NL" sz="13600" baseline="30000" err="1">
                <a:solidFill>
                  <a:srgbClr val="185299"/>
                </a:solidFill>
                <a:latin typeface="Trebuchet MS" panose="020B0603020202020204" pitchFamily="34" charset="0"/>
              </a:rPr>
              <a:t>et</a:t>
            </a:r>
            <a:r>
              <a:rPr lang="nl-NL" sz="13600" baseline="30000">
                <a:solidFill>
                  <a:srgbClr val="185299"/>
                </a:solidFill>
                <a:latin typeface="Trebuchet MS" panose="020B0603020202020204" pitchFamily="34" charset="0"/>
              </a:rPr>
              <a:t>, ut </a:t>
            </a:r>
            <a:r>
              <a:rPr lang="nl-NL" sz="13600" baseline="30000" err="1">
                <a:solidFill>
                  <a:srgbClr val="185299"/>
                </a:solidFill>
                <a:latin typeface="Trebuchet MS" panose="020B0603020202020204" pitchFamily="34" charset="0"/>
              </a:rPr>
              <a:t>officillaute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peria</a:t>
            </a:r>
            <a:r>
              <a:rPr lang="nl-NL" sz="13600" baseline="30000">
                <a:solidFill>
                  <a:srgbClr val="185299"/>
                </a:solidFill>
                <a:latin typeface="Trebuchet MS" panose="020B0603020202020204" pitchFamily="34" charset="0"/>
              </a:rPr>
              <a:t> ne vit </a:t>
            </a:r>
            <a:r>
              <a:rPr lang="nl-NL" sz="13600" baseline="30000" err="1">
                <a:solidFill>
                  <a:srgbClr val="185299"/>
                </a:solidFill>
                <a:latin typeface="Trebuchet MS" panose="020B0603020202020204" pitchFamily="34" charset="0"/>
              </a:rPr>
              <a:t>occum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officillaute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peria</a:t>
            </a:r>
            <a:r>
              <a:rPr lang="nl-NL" sz="13600" baseline="30000">
                <a:solidFill>
                  <a:srgbClr val="185299"/>
                </a:solidFill>
                <a:latin typeface="Trebuchet MS" panose="020B0603020202020204" pitchFamily="34" charset="0"/>
              </a:rPr>
              <a:t> ne vit </a:t>
            </a:r>
            <a:r>
              <a:rPr lang="nl-NL" sz="13600" baseline="30000" err="1">
                <a:solidFill>
                  <a:srgbClr val="185299"/>
                </a:solidFill>
                <a:latin typeface="Trebuchet MS" panose="020B0603020202020204" pitchFamily="34" charset="0"/>
              </a:rPr>
              <a:t>occum.Si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alicim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re </a:t>
            </a:r>
            <a:r>
              <a:rPr lang="nl-NL" sz="13600" baseline="30000" err="1">
                <a:solidFill>
                  <a:srgbClr val="185299"/>
                </a:solidFill>
                <a:latin typeface="Trebuchet MS" panose="020B0603020202020204" pitchFamily="34" charset="0"/>
              </a:rPr>
              <a:t>pla</a:t>
            </a:r>
            <a:r>
              <a:rPr lang="nl-NL" sz="13600" baseline="30000">
                <a:solidFill>
                  <a:srgbClr val="185299"/>
                </a:solidFill>
                <a:latin typeface="Trebuchet MS" panose="020B0603020202020204" pitchFamily="34" charset="0"/>
              </a:rPr>
              <a:t> pro </a:t>
            </a:r>
            <a:r>
              <a:rPr lang="nl-NL" sz="13600" baseline="30000" err="1">
                <a:solidFill>
                  <a:srgbClr val="185299"/>
                </a:solidFill>
                <a:latin typeface="Trebuchet MS" panose="020B0603020202020204" pitchFamily="34" charset="0"/>
              </a:rPr>
              <a:t>cus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eium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eseque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vollenit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faces</a:t>
            </a:r>
            <a:r>
              <a:rPr lang="nl-NL" sz="13600" baseline="30000">
                <a:solidFill>
                  <a:srgbClr val="185299"/>
                </a:solidFill>
                <a:latin typeface="Trebuchet MS" panose="020B0603020202020204" pitchFamily="34" charset="0"/>
              </a:rPr>
              <a:t> et que </a:t>
            </a:r>
            <a:r>
              <a:rPr lang="nl-NL" sz="13600" baseline="30000" err="1">
                <a:solidFill>
                  <a:srgbClr val="185299"/>
                </a:solidFill>
                <a:latin typeface="Trebuchet MS" panose="020B0603020202020204" pitchFamily="34" charset="0"/>
              </a:rPr>
              <a:t>nimaximus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asinci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dolupti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consedit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quae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Itatiur</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aceperessit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eumet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perupta</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vellectem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aci</a:t>
            </a:r>
            <a:r>
              <a:rPr lang="nl-NL" sz="13600" baseline="30000">
                <a:solidFill>
                  <a:srgbClr val="185299"/>
                </a:solidFill>
                <a:latin typeface="Trebuchet MS" panose="020B0603020202020204" pitchFamily="34" charset="0"/>
              </a:rPr>
              <a:t> con </a:t>
            </a:r>
            <a:r>
              <a:rPr lang="nl-NL" sz="13600" baseline="30000" err="1">
                <a:solidFill>
                  <a:srgbClr val="185299"/>
                </a:solidFill>
                <a:latin typeface="Trebuchet MS" panose="020B0603020202020204" pitchFamily="34" charset="0"/>
              </a:rPr>
              <a:t>plitam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quias</a:t>
            </a:r>
            <a:r>
              <a:rPr lang="nl-NL" sz="13600" baseline="30000">
                <a:solidFill>
                  <a:srgbClr val="185299"/>
                </a:solidFill>
                <a:latin typeface="Trebuchet MS" panose="020B0603020202020204" pitchFamily="34" charset="0"/>
              </a:rPr>
              <a:t> ad que </a:t>
            </a:r>
            <a:r>
              <a:rPr lang="nl-NL" sz="13600" baseline="30000" err="1">
                <a:solidFill>
                  <a:srgbClr val="185299"/>
                </a:solidFill>
                <a:latin typeface="Trebuchet MS" panose="020B0603020202020204" pitchFamily="34" charset="0"/>
              </a:rPr>
              <a:t>officip</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saperib</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uscilit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illistis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et </a:t>
            </a:r>
            <a:r>
              <a:rPr lang="nl-NL" sz="13600" baseline="30000" err="1">
                <a:solidFill>
                  <a:srgbClr val="185299"/>
                </a:solidFill>
                <a:latin typeface="Trebuchet MS" panose="020B0603020202020204" pitchFamily="34" charset="0"/>
              </a:rPr>
              <a:t>et</a:t>
            </a:r>
            <a:r>
              <a:rPr lang="nl-NL" sz="13600" baseline="30000">
                <a:solidFill>
                  <a:srgbClr val="185299"/>
                </a:solidFill>
                <a:latin typeface="Trebuchet MS" panose="020B0603020202020204" pitchFamily="34" charset="0"/>
              </a:rPr>
              <a:t>, ut </a:t>
            </a:r>
            <a:r>
              <a:rPr lang="nl-NL" sz="13600" baseline="30000" err="1">
                <a:solidFill>
                  <a:srgbClr val="185299"/>
                </a:solidFill>
                <a:latin typeface="Trebuchet MS" panose="020B0603020202020204" pitchFamily="34" charset="0"/>
              </a:rPr>
              <a:t>officillaute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peria</a:t>
            </a:r>
            <a:r>
              <a:rPr lang="nl-NL" sz="13600" baseline="30000">
                <a:solidFill>
                  <a:srgbClr val="185299"/>
                </a:solidFill>
                <a:latin typeface="Trebuchet MS" panose="020B0603020202020204" pitchFamily="34" charset="0"/>
              </a:rPr>
              <a:t> ne vit </a:t>
            </a:r>
            <a:r>
              <a:rPr lang="nl-NL" sz="13600" baseline="30000" err="1">
                <a:solidFill>
                  <a:srgbClr val="185299"/>
                </a:solidFill>
                <a:latin typeface="Trebuchet MS" panose="020B0603020202020204" pitchFamily="34" charset="0"/>
              </a:rPr>
              <a:t>occum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officillaute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peria</a:t>
            </a:r>
            <a:r>
              <a:rPr lang="nl-NL" sz="13600" baseline="30000">
                <a:solidFill>
                  <a:srgbClr val="185299"/>
                </a:solidFill>
                <a:latin typeface="Trebuchet MS" panose="020B0603020202020204" pitchFamily="34" charset="0"/>
              </a:rPr>
              <a:t> ne vit </a:t>
            </a:r>
            <a:r>
              <a:rPr lang="nl-NL" sz="13600" baseline="30000" err="1">
                <a:solidFill>
                  <a:srgbClr val="185299"/>
                </a:solidFill>
                <a:latin typeface="Trebuchet MS" panose="020B0603020202020204" pitchFamily="34" charset="0"/>
              </a:rPr>
              <a:t>occum.Si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alicim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re </a:t>
            </a:r>
            <a:r>
              <a:rPr lang="nl-NL" sz="13600" baseline="30000" err="1">
                <a:solidFill>
                  <a:srgbClr val="185299"/>
                </a:solidFill>
                <a:latin typeface="Trebuchet MS" panose="020B0603020202020204" pitchFamily="34" charset="0"/>
              </a:rPr>
              <a:t>pla</a:t>
            </a:r>
            <a:r>
              <a:rPr lang="nl-NL" sz="13600" baseline="30000">
                <a:solidFill>
                  <a:srgbClr val="185299"/>
                </a:solidFill>
                <a:latin typeface="Trebuchet MS" panose="020B0603020202020204" pitchFamily="34" charset="0"/>
              </a:rPr>
              <a:t> pro </a:t>
            </a:r>
            <a:r>
              <a:rPr lang="nl-NL" sz="13600" baseline="30000" err="1">
                <a:solidFill>
                  <a:srgbClr val="185299"/>
                </a:solidFill>
                <a:latin typeface="Trebuchet MS" panose="020B0603020202020204" pitchFamily="34" charset="0"/>
              </a:rPr>
              <a:t>cus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eium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eseque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vollenit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faces</a:t>
            </a:r>
            <a:r>
              <a:rPr lang="nl-NL" sz="13600" baseline="30000">
                <a:solidFill>
                  <a:srgbClr val="185299"/>
                </a:solidFill>
                <a:latin typeface="Trebuchet MS" panose="020B0603020202020204" pitchFamily="34" charset="0"/>
              </a:rPr>
              <a:t> et que </a:t>
            </a:r>
            <a:r>
              <a:rPr lang="nl-NL" sz="13600" baseline="30000" err="1">
                <a:solidFill>
                  <a:srgbClr val="185299"/>
                </a:solidFill>
                <a:latin typeface="Trebuchet MS" panose="020B0603020202020204" pitchFamily="34" charset="0"/>
              </a:rPr>
              <a:t>nimaximus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asinc</a:t>
            </a:r>
            <a:r>
              <a:rPr lang="nl-NL" sz="13600" baseline="30000">
                <a:solidFill>
                  <a:srgbClr val="185299"/>
                </a:solidFill>
                <a:latin typeface="Trebuchet MS" panose="020B0603020202020204" pitchFamily="34" charset="0"/>
              </a:rPr>
              <a:t>.</a:t>
            </a:r>
          </a:p>
        </p:txBody>
      </p:sp>
      <p:sp>
        <p:nvSpPr>
          <p:cNvPr id="7" name="Tijdelijke aanduiding voor afbeelding 6">
            <a:extLst>
              <a:ext uri="{FF2B5EF4-FFF2-40B4-BE49-F238E27FC236}">
                <a16:creationId xmlns:a16="http://schemas.microsoft.com/office/drawing/2014/main" id="{FB12943C-D8FA-494A-9371-66A3A784032D}"/>
              </a:ext>
            </a:extLst>
          </p:cNvPr>
          <p:cNvSpPr>
            <a:spLocks noGrp="1"/>
          </p:cNvSpPr>
          <p:nvPr>
            <p:ph type="pic" sz="quarter" idx="10"/>
          </p:nvPr>
        </p:nvSpPr>
        <p:spPr>
          <a:xfrm>
            <a:off x="11649076" y="2376001"/>
            <a:ext cx="10845800" cy="9935998"/>
          </a:xfrm>
          <a:prstGeom prst="rect">
            <a:avLst/>
          </a:prstGeom>
        </p:spPr>
        <p:txBody>
          <a:bodyPr/>
          <a:lstStyle/>
          <a:p>
            <a:endParaRPr lang="nl-NL"/>
          </a:p>
        </p:txBody>
      </p:sp>
      <p:sp>
        <p:nvSpPr>
          <p:cNvPr id="6" name="Titel 1">
            <a:extLst>
              <a:ext uri="{FF2B5EF4-FFF2-40B4-BE49-F238E27FC236}">
                <a16:creationId xmlns:a16="http://schemas.microsoft.com/office/drawing/2014/main" id="{C79A209C-76F6-420A-9112-3789211D9C3F}"/>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26244147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tijl 1 - Blanco">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58A25A9-F702-4138-BD5B-2D4A979A27E9}"/>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229911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255E3B5C-93A6-A747-8F66-DC0845D4B403}"/>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93CE8CE7-4821-4D48-BBB1-B97189A22935}"/>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A65BD896-E324-9F4E-BBE9-82CA055295F9}"/>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persoon, binnen, vrouw, zitten&#10;&#10;Automatisch gegenereerde beschrijving">
            <a:extLst>
              <a:ext uri="{FF2B5EF4-FFF2-40B4-BE49-F238E27FC236}">
                <a16:creationId xmlns:a16="http://schemas.microsoft.com/office/drawing/2014/main" id="{6EDB6A27-FB1B-EB44-86C6-07C09AC2419C}"/>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2135176651"/>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2.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heme" Target="../theme/theme3.xml"/><Relationship Id="rId7" Type="http://schemas.openxmlformats.org/officeDocument/2006/relationships/image" Target="../media/image35.sv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image" Target="../media/image34.png"/><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emf"/><Relationship Id="rId9" Type="http://schemas.openxmlformats.org/officeDocument/2006/relationships/image" Target="../media/image37.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2.sv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41.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40.svg"/><Relationship Id="rId5" Type="http://schemas.openxmlformats.org/officeDocument/2006/relationships/slideLayout" Target="../slideLayouts/slideLayout71.xml"/><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slideLayout" Target="../slideLayouts/slideLayout70.xml"/><Relationship Id="rId9" Type="http://schemas.openxmlformats.org/officeDocument/2006/relationships/theme" Target="../theme/theme4.xml"/><Relationship Id="rId14" Type="http://schemas.openxmlformats.org/officeDocument/2006/relationships/image" Target="../media/image4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42.sv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41.pn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40.svg"/><Relationship Id="rId5" Type="http://schemas.openxmlformats.org/officeDocument/2006/relationships/slideLayout" Target="../slideLayouts/slideLayout79.xml"/><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slideLayout" Target="../slideLayouts/slideLayout78.xml"/><Relationship Id="rId9" Type="http://schemas.openxmlformats.org/officeDocument/2006/relationships/theme" Target="../theme/theme5.xml"/><Relationship Id="rId14" Type="http://schemas.openxmlformats.org/officeDocument/2006/relationships/image" Target="../media/image4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 id="2147483743"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651" r:id="rId12"/>
    <p:sldLayoutId id="2147483675" r:id="rId13"/>
    <p:sldLayoutId id="2147483722" r:id="rId14"/>
    <p:sldLayoutId id="2147483723" r:id="rId15"/>
    <p:sldLayoutId id="2147483724" r:id="rId16"/>
    <p:sldLayoutId id="2147483725" r:id="rId17"/>
    <p:sldLayoutId id="2147483731" r:id="rId18"/>
    <p:sldLayoutId id="2147483726" r:id="rId19"/>
    <p:sldLayoutId id="2147483727" r:id="rId20"/>
    <p:sldLayoutId id="2147483728" r:id="rId21"/>
    <p:sldLayoutId id="2147483729" r:id="rId22"/>
    <p:sldLayoutId id="2147483730" r:id="rId23"/>
    <p:sldLayoutId id="2147483654" r:id="rId24"/>
    <p:sldLayoutId id="2147483680"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669" r:id="rId35"/>
    <p:sldLayoutId id="2147483661" r:id="rId36"/>
    <p:sldLayoutId id="2147483712" r:id="rId37"/>
    <p:sldLayoutId id="2147483694" r:id="rId38"/>
    <p:sldLayoutId id="2147483685" r:id="rId39"/>
    <p:sldLayoutId id="2147483695" r:id="rId40"/>
    <p:sldLayoutId id="2147483698" r:id="rId41"/>
    <p:sldLayoutId id="2147483699" r:id="rId42"/>
    <p:sldLayoutId id="2147483700" r:id="rId43"/>
    <p:sldLayoutId id="2147483686" r:id="rId44"/>
    <p:sldLayoutId id="2147483710" r:id="rId45"/>
    <p:sldLayoutId id="2147483843" r:id="rId46"/>
  </p:sldLayoutIdLst>
  <p:transition spd="med"/>
  <p:txStyles>
    <p:titleStyle>
      <a:lvl1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1pPr>
      <a:lvl2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2pPr>
      <a:lvl3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3pPr>
      <a:lvl4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4pPr>
      <a:lvl5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5pPr>
      <a:lvl6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6pPr>
      <a:lvl7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7pPr>
      <a:lvl8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8pPr>
      <a:lvl9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9pPr>
    </p:titleStyle>
    <p:bodyStyle>
      <a:lvl1pPr marL="863428" marR="0" indent="-863428"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1pPr>
      <a:lvl2pPr marL="2024338" marR="0" indent="-1110120"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2pPr>
      <a:lvl3pPr marL="3123576" marR="0" indent="-1295141"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3pPr>
      <a:lvl4pPr marL="4296821" marR="0" indent="-1554171"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4pPr>
      <a:lvl5pPr marL="5211038" marR="0" indent="-1554169"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5pPr>
      <a:lvl6pPr marL="5434512" marR="0" indent="-863427"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6pPr>
      <a:lvl7pPr marL="6348729" marR="0" indent="-863427"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7pPr>
      <a:lvl8pPr marL="7262947" marR="0" indent="-863427"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8pPr>
      <a:lvl9pPr marL="8177163" marR="0" indent="-863427"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9pPr>
    </p:bodyStyle>
    <p:otherStyle>
      <a:lvl1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1pPr>
      <a:lvl2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2pPr>
      <a:lvl3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3pPr>
      <a:lvl4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4pPr>
      <a:lvl5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5pPr>
      <a:lvl6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6pPr>
      <a:lvl7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7pPr>
      <a:lvl8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8pPr>
      <a:lvl9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212957"/>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Lst>
  <p:transition spd="med"/>
  <p:txStyles>
    <p:titleStyle>
      <a:lvl1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1pPr>
      <a:lvl2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2pPr>
      <a:lvl3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3pPr>
      <a:lvl4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4pPr>
      <a:lvl5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5pPr>
      <a:lvl6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6pPr>
      <a:lvl7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7pPr>
      <a:lvl8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8pPr>
      <a:lvl9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9pPr>
    </p:titleStyle>
    <p:bodyStyle>
      <a:lvl1pPr marL="863428" marR="0" indent="-863428"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1pPr>
      <a:lvl2pPr marL="2024338" marR="0" indent="-1110120"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2pPr>
      <a:lvl3pPr marL="3123576" marR="0" indent="-1295141"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3pPr>
      <a:lvl4pPr marL="4296821" marR="0" indent="-1554171"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4pPr>
      <a:lvl5pPr marL="5211038" marR="0" indent="-1554169"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5pPr>
      <a:lvl6pPr marL="5434512" marR="0" indent="-863427"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6pPr>
      <a:lvl7pPr marL="6348729" marR="0" indent="-863427"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7pPr>
      <a:lvl8pPr marL="7262947" marR="0" indent="-863427"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8pPr>
      <a:lvl9pPr marL="8177163" marR="0" indent="-863427"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9pPr>
    </p:bodyStyle>
    <p:otherStyle>
      <a:lvl1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1pPr>
      <a:lvl2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2pPr>
      <a:lvl3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3pPr>
      <a:lvl4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4pPr>
      <a:lvl5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5pPr>
      <a:lvl6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6pPr>
      <a:lvl7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7pPr>
      <a:lvl8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8pPr>
      <a:lvl9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D43FD69-04FD-3A42-B36F-1397685FFE5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12694"/>
            <a:ext cx="24384000" cy="13690600"/>
          </a:xfrm>
          <a:prstGeom prst="rect">
            <a:avLst/>
          </a:prstGeom>
        </p:spPr>
      </p:pic>
      <p:pic>
        <p:nvPicPr>
          <p:cNvPr id="9" name="Afbeelding 8">
            <a:extLst>
              <a:ext uri="{FF2B5EF4-FFF2-40B4-BE49-F238E27FC236}">
                <a16:creationId xmlns:a16="http://schemas.microsoft.com/office/drawing/2014/main" id="{DC436FFD-29DE-C848-901C-BD3EE1350BB5}"/>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1323930"/>
            <a:ext cx="24384000" cy="12369800"/>
          </a:xfrm>
          <a:prstGeom prst="rect">
            <a:avLst/>
          </a:prstGeom>
        </p:spPr>
      </p:pic>
      <p:pic>
        <p:nvPicPr>
          <p:cNvPr id="17" name="Graphic 16">
            <a:extLst>
              <a:ext uri="{FF2B5EF4-FFF2-40B4-BE49-F238E27FC236}">
                <a16:creationId xmlns:a16="http://schemas.microsoft.com/office/drawing/2014/main" id="{EA19F56A-7DE5-48A7-BB09-AD059D7BC558}"/>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6429" y="579083"/>
            <a:ext cx="2328630" cy="1383682"/>
          </a:xfrm>
          <a:prstGeom prst="rect">
            <a:avLst/>
          </a:prstGeom>
        </p:spPr>
      </p:pic>
      <p:pic>
        <p:nvPicPr>
          <p:cNvPr id="18" name="Graphic 17">
            <a:extLst>
              <a:ext uri="{FF2B5EF4-FFF2-40B4-BE49-F238E27FC236}">
                <a16:creationId xmlns:a16="http://schemas.microsoft.com/office/drawing/2014/main" id="{86AF404D-BD17-4D9F-8ADF-20B65CEC2252}"/>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604735" y="2629705"/>
            <a:ext cx="4837322" cy="1141390"/>
          </a:xfrm>
          <a:prstGeom prst="rect">
            <a:avLst/>
          </a:prstGeom>
        </p:spPr>
      </p:pic>
      <p:pic>
        <p:nvPicPr>
          <p:cNvPr id="12" name="Afbeelding 11">
            <a:extLst>
              <a:ext uri="{FF2B5EF4-FFF2-40B4-BE49-F238E27FC236}">
                <a16:creationId xmlns:a16="http://schemas.microsoft.com/office/drawing/2014/main" id="{2348A5BA-9650-954A-9FC1-EDD109A8BC2A}"/>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1108582"/>
            <a:ext cx="24384000" cy="12598400"/>
          </a:xfrm>
          <a:prstGeom prst="rect">
            <a:avLst/>
          </a:prstGeom>
        </p:spPr>
      </p:pic>
    </p:spTree>
    <p:extLst>
      <p:ext uri="{BB962C8B-B14F-4D97-AF65-F5344CB8AC3E}">
        <p14:creationId xmlns:p14="http://schemas.microsoft.com/office/powerpoint/2010/main" val="1131035111"/>
      </p:ext>
    </p:extLst>
  </p:cSld>
  <p:clrMap bg1="lt1" tx1="dk1" bg2="lt2" tx2="dk2" accent1="accent1" accent2="accent2" accent3="accent3" accent4="accent4" accent5="accent5" accent6="accent6" hlink="hlink" folHlink="folHlink"/>
  <p:sldLayoutIdLst>
    <p:sldLayoutId id="2147483823" r:id="rId1"/>
    <p:sldLayoutId id="2147483824" r:id="rId2"/>
  </p:sldLayoutIdLst>
  <p:txStyles>
    <p:titleStyle>
      <a:lvl1pPr algn="l" defTabSz="1828800" rtl="0" eaLnBrk="1" latinLnBrk="0" hangingPunct="1">
        <a:lnSpc>
          <a:spcPct val="90000"/>
        </a:lnSpc>
        <a:spcBef>
          <a:spcPct val="0"/>
        </a:spcBef>
        <a:buNone/>
        <a:defRPr sz="8800" kern="1200">
          <a:solidFill>
            <a:schemeClr val="bg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l-NL"/>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Design">
            <a:extLst>
              <a:ext uri="{FF2B5EF4-FFF2-40B4-BE49-F238E27FC236}">
                <a16:creationId xmlns:a16="http://schemas.microsoft.com/office/drawing/2014/main" id="{ED98A90C-134D-422A-B78A-CBAFFB61FF9F}"/>
              </a:ext>
            </a:extLst>
          </p:cNvPr>
          <p:cNvGrpSpPr/>
          <p:nvPr userDrawn="1"/>
        </p:nvGrpSpPr>
        <p:grpSpPr>
          <a:xfrm>
            <a:off x="0" y="948079"/>
            <a:ext cx="24384000" cy="12395122"/>
            <a:chOff x="0" y="434898"/>
            <a:chExt cx="12192000" cy="6197561"/>
          </a:xfrm>
        </p:grpSpPr>
        <p:pic>
          <p:nvPicPr>
            <p:cNvPr id="8" name="Graphic 7">
              <a:extLst>
                <a:ext uri="{FF2B5EF4-FFF2-40B4-BE49-F238E27FC236}">
                  <a16:creationId xmlns:a16="http://schemas.microsoft.com/office/drawing/2014/main" id="{037E294F-AF99-4738-A66A-C06644E63FC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484077" y="551928"/>
              <a:ext cx="707923" cy="5754144"/>
            </a:xfrm>
            <a:prstGeom prst="rect">
              <a:avLst/>
            </a:prstGeom>
          </p:spPr>
        </p:pic>
        <p:pic>
          <p:nvPicPr>
            <p:cNvPr id="9" name="Graphic 8">
              <a:extLst>
                <a:ext uri="{FF2B5EF4-FFF2-40B4-BE49-F238E27FC236}">
                  <a16:creationId xmlns:a16="http://schemas.microsoft.com/office/drawing/2014/main" id="{E5DD9AF2-02D2-446C-855C-8D4F072E3D59}"/>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0" y="434898"/>
              <a:ext cx="1976075" cy="466265"/>
            </a:xfrm>
            <a:prstGeom prst="rect">
              <a:avLst/>
            </a:prstGeom>
          </p:spPr>
        </p:pic>
        <p:pic>
          <p:nvPicPr>
            <p:cNvPr id="10" name="Graphic 9">
              <a:extLst>
                <a:ext uri="{FF2B5EF4-FFF2-40B4-BE49-F238E27FC236}">
                  <a16:creationId xmlns:a16="http://schemas.microsoft.com/office/drawing/2014/main" id="{6C687878-8177-4D66-B936-8D73A4FFBE08}"/>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85670" y="6211808"/>
              <a:ext cx="707924" cy="420651"/>
            </a:xfrm>
            <a:prstGeom prst="rect">
              <a:avLst/>
            </a:prstGeom>
          </p:spPr>
        </p:pic>
      </p:grpSp>
      <p:sp>
        <p:nvSpPr>
          <p:cNvPr id="11" name="Tekstvak 10">
            <a:extLst>
              <a:ext uri="{FF2B5EF4-FFF2-40B4-BE49-F238E27FC236}">
                <a16:creationId xmlns:a16="http://schemas.microsoft.com/office/drawing/2014/main" id="{5B5792E1-8813-4CA9-A082-19A553ACBF43}"/>
              </a:ext>
            </a:extLst>
          </p:cNvPr>
          <p:cNvSpPr txBox="1"/>
          <p:nvPr userDrawn="1"/>
        </p:nvSpPr>
        <p:spPr>
          <a:xfrm>
            <a:off x="23009290" y="12764279"/>
            <a:ext cx="970384" cy="962251"/>
          </a:xfrm>
          <a:prstGeom prst="rect">
            <a:avLst/>
          </a:prstGeom>
          <a:noFill/>
        </p:spPr>
        <p:txBody>
          <a:bodyPr wrap="square" rtlCol="0">
            <a:spAutoFit/>
          </a:bodyPr>
          <a:lstStyle/>
          <a:p>
            <a:fld id="{8706B8E8-EE53-47D1-B7D8-E216543FBD53}" type="slidenum">
              <a:rPr lang="nl-NL" sz="2400" smtClean="0">
                <a:solidFill>
                  <a:srgbClr val="6A2867"/>
                </a:solidFill>
              </a:rPr>
              <a:t>‹#›</a:t>
            </a:fld>
            <a:endParaRPr lang="nl-NL" sz="2400">
              <a:solidFill>
                <a:srgbClr val="6A2867"/>
              </a:solidFill>
            </a:endParaRPr>
          </a:p>
        </p:txBody>
      </p:sp>
    </p:spTree>
    <p:extLst>
      <p:ext uri="{BB962C8B-B14F-4D97-AF65-F5344CB8AC3E}">
        <p14:creationId xmlns:p14="http://schemas.microsoft.com/office/powerpoint/2010/main" val="121134874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Lst>
  <p:txStyles>
    <p:titleStyle>
      <a:lvl1pPr algn="l" defTabSz="1828800" rtl="0" eaLnBrk="1" latinLnBrk="0" hangingPunct="1">
        <a:lnSpc>
          <a:spcPct val="90000"/>
        </a:lnSpc>
        <a:spcBef>
          <a:spcPct val="0"/>
        </a:spcBef>
        <a:buNone/>
        <a:defRPr sz="6400" kern="1200">
          <a:solidFill>
            <a:schemeClr val="tx1"/>
          </a:solidFill>
          <a:latin typeface="Trebuchet MS" panose="020B0603020202020204" pitchFamily="34" charset="0"/>
          <a:ea typeface="+mj-ea"/>
          <a:cs typeface="+mj-cs"/>
        </a:defRPr>
      </a:lvl1pPr>
    </p:titleStyle>
    <p:bodyStyle>
      <a:lvl1pPr marL="0" indent="0" algn="l" defTabSz="1828800" rtl="0" eaLnBrk="1" latinLnBrk="0" hangingPunct="1">
        <a:lnSpc>
          <a:spcPct val="150000"/>
        </a:lnSpc>
        <a:spcBef>
          <a:spcPts val="2000"/>
        </a:spcBef>
        <a:buFont typeface="Arial" panose="020B0604020202020204" pitchFamily="34" charset="0"/>
        <a:buNone/>
        <a:defRPr sz="3200" kern="1200">
          <a:solidFill>
            <a:schemeClr val="tx1"/>
          </a:solidFill>
          <a:latin typeface="+mn-lt"/>
          <a:ea typeface="+mn-ea"/>
          <a:cs typeface="+mn-cs"/>
        </a:defRPr>
      </a:lvl1pPr>
      <a:lvl2pPr marL="914400" indent="0" algn="l" defTabSz="1828800" rtl="0" eaLnBrk="1" latinLnBrk="0" hangingPunct="1">
        <a:lnSpc>
          <a:spcPct val="150000"/>
        </a:lnSpc>
        <a:spcBef>
          <a:spcPts val="1000"/>
        </a:spcBef>
        <a:buFont typeface="Arial" panose="020B0604020202020204" pitchFamily="34" charset="0"/>
        <a:buNone/>
        <a:defRPr sz="3200" kern="1200">
          <a:solidFill>
            <a:schemeClr val="tx1"/>
          </a:solidFill>
          <a:latin typeface="+mn-lt"/>
          <a:ea typeface="+mn-ea"/>
          <a:cs typeface="+mn-cs"/>
        </a:defRPr>
      </a:lvl2pPr>
      <a:lvl3pPr marL="1828800" indent="0" algn="l" defTabSz="1828800" rtl="0" eaLnBrk="1" latinLnBrk="0" hangingPunct="1">
        <a:lnSpc>
          <a:spcPct val="150000"/>
        </a:lnSpc>
        <a:spcBef>
          <a:spcPts val="1000"/>
        </a:spcBef>
        <a:buFont typeface="Arial" panose="020B0604020202020204" pitchFamily="34" charset="0"/>
        <a:buNone/>
        <a:defRPr sz="3200" kern="1200">
          <a:solidFill>
            <a:schemeClr val="tx1"/>
          </a:solidFill>
          <a:latin typeface="+mn-lt"/>
          <a:ea typeface="+mn-ea"/>
          <a:cs typeface="+mn-cs"/>
        </a:defRPr>
      </a:lvl3pPr>
      <a:lvl4pPr marL="2743200" indent="0" algn="l" defTabSz="1828800" rtl="0" eaLnBrk="1" latinLnBrk="0" hangingPunct="1">
        <a:lnSpc>
          <a:spcPct val="15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l" defTabSz="1828800" rtl="0" eaLnBrk="1" latinLnBrk="0" hangingPunct="1">
        <a:lnSpc>
          <a:spcPct val="150000"/>
        </a:lnSpc>
        <a:spcBef>
          <a:spcPts val="1000"/>
        </a:spcBef>
        <a:buFont typeface="Arial" panose="020B0604020202020204" pitchFamily="34" charset="0"/>
        <a:buNone/>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l-NL"/>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Design">
            <a:extLst>
              <a:ext uri="{FF2B5EF4-FFF2-40B4-BE49-F238E27FC236}">
                <a16:creationId xmlns:a16="http://schemas.microsoft.com/office/drawing/2014/main" id="{ED98A90C-134D-422A-B78A-CBAFFB61FF9F}"/>
              </a:ext>
            </a:extLst>
          </p:cNvPr>
          <p:cNvGrpSpPr/>
          <p:nvPr userDrawn="1"/>
        </p:nvGrpSpPr>
        <p:grpSpPr>
          <a:xfrm>
            <a:off x="0" y="948079"/>
            <a:ext cx="24384000" cy="12395122"/>
            <a:chOff x="0" y="434898"/>
            <a:chExt cx="12192000" cy="6197561"/>
          </a:xfrm>
        </p:grpSpPr>
        <p:pic>
          <p:nvPicPr>
            <p:cNvPr id="8" name="Graphic 7">
              <a:extLst>
                <a:ext uri="{FF2B5EF4-FFF2-40B4-BE49-F238E27FC236}">
                  <a16:creationId xmlns:a16="http://schemas.microsoft.com/office/drawing/2014/main" id="{037E294F-AF99-4738-A66A-C06644E63FC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484077" y="551928"/>
              <a:ext cx="707923" cy="5754144"/>
            </a:xfrm>
            <a:prstGeom prst="rect">
              <a:avLst/>
            </a:prstGeom>
          </p:spPr>
        </p:pic>
        <p:pic>
          <p:nvPicPr>
            <p:cNvPr id="9" name="Graphic 8">
              <a:extLst>
                <a:ext uri="{FF2B5EF4-FFF2-40B4-BE49-F238E27FC236}">
                  <a16:creationId xmlns:a16="http://schemas.microsoft.com/office/drawing/2014/main" id="{E5DD9AF2-02D2-446C-855C-8D4F072E3D59}"/>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0" y="434898"/>
              <a:ext cx="1976075" cy="466265"/>
            </a:xfrm>
            <a:prstGeom prst="rect">
              <a:avLst/>
            </a:prstGeom>
          </p:spPr>
        </p:pic>
        <p:pic>
          <p:nvPicPr>
            <p:cNvPr id="10" name="Graphic 9">
              <a:extLst>
                <a:ext uri="{FF2B5EF4-FFF2-40B4-BE49-F238E27FC236}">
                  <a16:creationId xmlns:a16="http://schemas.microsoft.com/office/drawing/2014/main" id="{6C687878-8177-4D66-B936-8D73A4FFBE08}"/>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85670" y="6211808"/>
              <a:ext cx="707924" cy="420651"/>
            </a:xfrm>
            <a:prstGeom prst="rect">
              <a:avLst/>
            </a:prstGeom>
          </p:spPr>
        </p:pic>
      </p:grpSp>
      <p:sp>
        <p:nvSpPr>
          <p:cNvPr id="11" name="Tekstvak 10">
            <a:extLst>
              <a:ext uri="{FF2B5EF4-FFF2-40B4-BE49-F238E27FC236}">
                <a16:creationId xmlns:a16="http://schemas.microsoft.com/office/drawing/2014/main" id="{5B5792E1-8813-4CA9-A082-19A553ACBF43}"/>
              </a:ext>
            </a:extLst>
          </p:cNvPr>
          <p:cNvSpPr txBox="1"/>
          <p:nvPr userDrawn="1"/>
        </p:nvSpPr>
        <p:spPr>
          <a:xfrm>
            <a:off x="23009290" y="12764279"/>
            <a:ext cx="970384" cy="962251"/>
          </a:xfrm>
          <a:prstGeom prst="rect">
            <a:avLst/>
          </a:prstGeom>
          <a:noFill/>
        </p:spPr>
        <p:txBody>
          <a:bodyPr wrap="square" rtlCol="0">
            <a:spAutoFit/>
          </a:bodyPr>
          <a:lstStyle/>
          <a:p>
            <a:fld id="{8706B8E8-EE53-47D1-B7D8-E216543FBD53}" type="slidenum">
              <a:rPr lang="nl-NL" sz="2400" smtClean="0">
                <a:solidFill>
                  <a:srgbClr val="6A2867"/>
                </a:solidFill>
              </a:rPr>
              <a:t>‹#›</a:t>
            </a:fld>
            <a:endParaRPr lang="nl-NL" sz="2400">
              <a:solidFill>
                <a:srgbClr val="6A2867"/>
              </a:solidFill>
            </a:endParaRPr>
          </a:p>
        </p:txBody>
      </p:sp>
    </p:spTree>
    <p:extLst>
      <p:ext uri="{BB962C8B-B14F-4D97-AF65-F5344CB8AC3E}">
        <p14:creationId xmlns:p14="http://schemas.microsoft.com/office/powerpoint/2010/main" val="237513500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Lst>
  <p:txStyles>
    <p:titleStyle>
      <a:lvl1pPr algn="l" defTabSz="1828800" rtl="0" eaLnBrk="1" latinLnBrk="0" hangingPunct="1">
        <a:lnSpc>
          <a:spcPct val="90000"/>
        </a:lnSpc>
        <a:spcBef>
          <a:spcPct val="0"/>
        </a:spcBef>
        <a:buNone/>
        <a:defRPr sz="6400" kern="1200">
          <a:solidFill>
            <a:schemeClr val="tx1"/>
          </a:solidFill>
          <a:latin typeface="Trebuchet MS" panose="020B0603020202020204" pitchFamily="34" charset="0"/>
          <a:ea typeface="+mj-ea"/>
          <a:cs typeface="+mj-cs"/>
        </a:defRPr>
      </a:lvl1pPr>
    </p:titleStyle>
    <p:bodyStyle>
      <a:lvl1pPr marL="0" indent="0" algn="l" defTabSz="1828800" rtl="0" eaLnBrk="1" latinLnBrk="0" hangingPunct="1">
        <a:lnSpc>
          <a:spcPct val="150000"/>
        </a:lnSpc>
        <a:spcBef>
          <a:spcPts val="2000"/>
        </a:spcBef>
        <a:buFont typeface="Arial" panose="020B0604020202020204" pitchFamily="34" charset="0"/>
        <a:buNone/>
        <a:defRPr sz="3200" kern="1200">
          <a:solidFill>
            <a:schemeClr val="tx1"/>
          </a:solidFill>
          <a:latin typeface="+mn-lt"/>
          <a:ea typeface="+mn-ea"/>
          <a:cs typeface="+mn-cs"/>
        </a:defRPr>
      </a:lvl1pPr>
      <a:lvl2pPr marL="914400" indent="0" algn="l" defTabSz="1828800" rtl="0" eaLnBrk="1" latinLnBrk="0" hangingPunct="1">
        <a:lnSpc>
          <a:spcPct val="150000"/>
        </a:lnSpc>
        <a:spcBef>
          <a:spcPts val="1000"/>
        </a:spcBef>
        <a:buFont typeface="Arial" panose="020B0604020202020204" pitchFamily="34" charset="0"/>
        <a:buNone/>
        <a:defRPr sz="3200" kern="1200">
          <a:solidFill>
            <a:schemeClr val="tx1"/>
          </a:solidFill>
          <a:latin typeface="+mn-lt"/>
          <a:ea typeface="+mn-ea"/>
          <a:cs typeface="+mn-cs"/>
        </a:defRPr>
      </a:lvl2pPr>
      <a:lvl3pPr marL="1828800" indent="0" algn="l" defTabSz="1828800" rtl="0" eaLnBrk="1" latinLnBrk="0" hangingPunct="1">
        <a:lnSpc>
          <a:spcPct val="150000"/>
        </a:lnSpc>
        <a:spcBef>
          <a:spcPts val="1000"/>
        </a:spcBef>
        <a:buFont typeface="Arial" panose="020B0604020202020204" pitchFamily="34" charset="0"/>
        <a:buNone/>
        <a:defRPr sz="3200" kern="1200">
          <a:solidFill>
            <a:schemeClr val="tx1"/>
          </a:solidFill>
          <a:latin typeface="+mn-lt"/>
          <a:ea typeface="+mn-ea"/>
          <a:cs typeface="+mn-cs"/>
        </a:defRPr>
      </a:lvl3pPr>
      <a:lvl4pPr marL="2743200" indent="0" algn="l" defTabSz="1828800" rtl="0" eaLnBrk="1" latinLnBrk="0" hangingPunct="1">
        <a:lnSpc>
          <a:spcPct val="15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l" defTabSz="1828800" rtl="0" eaLnBrk="1" latinLnBrk="0" hangingPunct="1">
        <a:lnSpc>
          <a:spcPct val="150000"/>
        </a:lnSpc>
        <a:spcBef>
          <a:spcPts val="1000"/>
        </a:spcBef>
        <a:buFont typeface="Arial" panose="020B0604020202020204" pitchFamily="34" charset="0"/>
        <a:buNone/>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l-NL"/>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64.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1">
            <a:extLst>
              <a:ext uri="{FF2B5EF4-FFF2-40B4-BE49-F238E27FC236}">
                <a16:creationId xmlns:a16="http://schemas.microsoft.com/office/drawing/2014/main" id="{6BA129D1-4AD9-6643-B715-E1622D539E25}"/>
              </a:ext>
            </a:extLst>
          </p:cNvPr>
          <p:cNvSpPr>
            <a:spLocks noGrp="1"/>
          </p:cNvSpPr>
          <p:nvPr>
            <p:ph type="body" sz="quarter" idx="13"/>
          </p:nvPr>
        </p:nvSpPr>
        <p:spPr>
          <a:xfrm>
            <a:off x="3640667" y="8000912"/>
            <a:ext cx="13462021" cy="762087"/>
          </a:xfrm>
        </p:spPr>
        <p:txBody>
          <a:bodyPr/>
          <a:lstStyle/>
          <a:p>
            <a:r>
              <a:rPr lang="nl-NL" sz="2400" dirty="0">
                <a:latin typeface="Corbel"/>
              </a:rPr>
              <a:t>Martijn </a:t>
            </a:r>
            <a:r>
              <a:rPr lang="nl-NL" sz="2400" dirty="0" err="1">
                <a:latin typeface="Corbel"/>
              </a:rPr>
              <a:t>Schoormans</a:t>
            </a:r>
            <a:r>
              <a:rPr lang="nl-NL" sz="2400" dirty="0">
                <a:latin typeface="Corbel"/>
              </a:rPr>
              <a:t>, Hans Lodders, Adri </a:t>
            </a:r>
            <a:r>
              <a:rPr lang="nl-NL" sz="2400" dirty="0" err="1">
                <a:latin typeface="Corbel"/>
              </a:rPr>
              <a:t>Kraa</a:t>
            </a:r>
            <a:r>
              <a:rPr lang="nl-NL" sz="2400" dirty="0">
                <a:latin typeface="Corbel"/>
              </a:rPr>
              <a:t>, Bas Bomer, Erik Klinkenberg, Ewout </a:t>
            </a:r>
            <a:r>
              <a:rPr lang="nl-NL" sz="2400" dirty="0" err="1">
                <a:latin typeface="Corbel"/>
              </a:rPr>
              <a:t>Kotterink</a:t>
            </a:r>
            <a:endParaRPr lang="nl-NL" sz="2800" dirty="0"/>
          </a:p>
        </p:txBody>
      </p:sp>
      <p:sp>
        <p:nvSpPr>
          <p:cNvPr id="2" name="Tijdelijke aanduiding voor tekst 1">
            <a:extLst>
              <a:ext uri="{FF2B5EF4-FFF2-40B4-BE49-F238E27FC236}">
                <a16:creationId xmlns:a16="http://schemas.microsoft.com/office/drawing/2014/main" id="{2CF3B70D-0F10-704F-ADE7-21DE216ABC75}"/>
              </a:ext>
            </a:extLst>
          </p:cNvPr>
          <p:cNvSpPr>
            <a:spLocks noGrp="1"/>
          </p:cNvSpPr>
          <p:nvPr>
            <p:ph type="body" sz="quarter" idx="11"/>
          </p:nvPr>
        </p:nvSpPr>
        <p:spPr>
          <a:xfrm>
            <a:off x="1330036" y="9716368"/>
            <a:ext cx="18038619" cy="2091313"/>
          </a:xfrm>
        </p:spPr>
        <p:txBody>
          <a:bodyPr lIns="0" tIns="0" rIns="0" bIns="0" anchor="t"/>
          <a:lstStyle/>
          <a:p>
            <a:r>
              <a:rPr lang="nl-NL" sz="5400" dirty="0">
                <a:latin typeface="Corbel"/>
              </a:rPr>
              <a:t>Aanpak gebruikerservaringen HIS-DVZA PGO combinaties</a:t>
            </a:r>
          </a:p>
          <a:p>
            <a:r>
              <a:rPr lang="nl-NL" sz="4400" dirty="0">
                <a:latin typeface="Corbel"/>
              </a:rPr>
              <a:t>Maart 2022</a:t>
            </a:r>
          </a:p>
        </p:txBody>
      </p:sp>
    </p:spTree>
    <p:extLst>
      <p:ext uri="{BB962C8B-B14F-4D97-AF65-F5344CB8AC3E}">
        <p14:creationId xmlns:p14="http://schemas.microsoft.com/office/powerpoint/2010/main" val="256207830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ECB3ABD-3C8E-4041-A3B8-27C124702DDD}"/>
              </a:ext>
            </a:extLst>
          </p:cNvPr>
          <p:cNvSpPr>
            <a:spLocks noGrp="1"/>
          </p:cNvSpPr>
          <p:nvPr>
            <p:ph type="body" sz="quarter" idx="10"/>
          </p:nvPr>
        </p:nvSpPr>
        <p:spPr/>
        <p:txBody>
          <a:bodyPr/>
          <a:lstStyle/>
          <a:p>
            <a:r>
              <a:rPr lang="pt-PT" dirty="0"/>
              <a:t>5. Wat vragen we jullie?</a:t>
            </a:r>
            <a:endParaRPr lang="en-NL" dirty="0"/>
          </a:p>
        </p:txBody>
      </p:sp>
      <p:sp>
        <p:nvSpPr>
          <p:cNvPr id="3" name="Tijdelijke aanduiding voor tekst 2">
            <a:extLst>
              <a:ext uri="{FF2B5EF4-FFF2-40B4-BE49-F238E27FC236}">
                <a16:creationId xmlns:a16="http://schemas.microsoft.com/office/drawing/2014/main" id="{9C2666B3-BB79-DA40-9D69-C696BACE96FB}"/>
              </a:ext>
            </a:extLst>
          </p:cNvPr>
          <p:cNvSpPr>
            <a:spLocks noGrp="1"/>
          </p:cNvSpPr>
          <p:nvPr>
            <p:ph type="body" sz="quarter" idx="11"/>
          </p:nvPr>
        </p:nvSpPr>
        <p:spPr>
          <a:xfrm>
            <a:off x="2347913" y="3937000"/>
            <a:ext cx="20723960" cy="893417"/>
          </a:xfrm>
        </p:spPr>
        <p:txBody>
          <a:bodyPr/>
          <a:lstStyle/>
          <a:p>
            <a:r>
              <a:rPr lang="nl-NL" dirty="0"/>
              <a:t>Deelname QS als voorbereiding op gebruik in de praktijk </a:t>
            </a:r>
          </a:p>
        </p:txBody>
      </p:sp>
      <p:sp>
        <p:nvSpPr>
          <p:cNvPr id="4" name="Tijdelijke aanduiding voor tekst 3">
            <a:extLst>
              <a:ext uri="{FF2B5EF4-FFF2-40B4-BE49-F238E27FC236}">
                <a16:creationId xmlns:a16="http://schemas.microsoft.com/office/drawing/2014/main" id="{E8DA6E99-DAFA-B64D-B612-EFDEBEB30155}"/>
              </a:ext>
            </a:extLst>
          </p:cNvPr>
          <p:cNvSpPr>
            <a:spLocks noGrp="1"/>
          </p:cNvSpPr>
          <p:nvPr>
            <p:ph type="body" sz="quarter" idx="15"/>
          </p:nvPr>
        </p:nvSpPr>
        <p:spPr>
          <a:xfrm>
            <a:off x="2347913" y="5625955"/>
            <a:ext cx="19629993" cy="7487371"/>
          </a:xfrm>
        </p:spPr>
        <p:txBody>
          <a:bodyPr/>
          <a:lstStyle/>
          <a:p>
            <a:pPr marL="719455" indent="-719455"/>
            <a:r>
              <a:rPr lang="nl-NL" dirty="0"/>
              <a:t>QS in maart en april 2022 (koplopers)</a:t>
            </a:r>
          </a:p>
          <a:p>
            <a:pPr marL="1295455" lvl="1" indent="-719455"/>
            <a:r>
              <a:rPr lang="nl-NL" dirty="0"/>
              <a:t>MedMij levert testomgeving; </a:t>
            </a:r>
          </a:p>
          <a:p>
            <a:pPr marL="1295455" lvl="1" indent="-719455"/>
            <a:r>
              <a:rPr lang="pt-PT" dirty="0"/>
              <a:t>OPEN en MedMij leveren testdossier, checklists en testscripts;</a:t>
            </a:r>
          </a:p>
          <a:p>
            <a:pPr marL="1295455" lvl="1" indent="-719455"/>
            <a:r>
              <a:rPr lang="pt-PT" dirty="0"/>
              <a:t>Tester en exacte tijdsinvestering nader te bepalen: OPEN nodigt geintresseerden uit</a:t>
            </a:r>
          </a:p>
          <a:p>
            <a:pPr marL="0" indent="0">
              <a:buNone/>
            </a:pPr>
            <a:endParaRPr lang="pt-PT" dirty="0"/>
          </a:p>
          <a:p>
            <a:pPr marL="719455" indent="-719455"/>
            <a:r>
              <a:rPr lang="pt-PT" dirty="0"/>
              <a:t>QS goed doorlopen? Directe toepassing keten in OPEN Module 5: gebruik in de praktijk in april en </a:t>
            </a:r>
            <a:r>
              <a:rPr lang="pt-PT" dirty="0" err="1"/>
              <a:t>mei</a:t>
            </a:r>
            <a:r>
              <a:rPr lang="pt-PT" dirty="0"/>
              <a:t> </a:t>
            </a:r>
          </a:p>
          <a:p>
            <a:pPr marL="719455" indent="-719455"/>
            <a:r>
              <a:rPr lang="pt-PT" dirty="0"/>
              <a:t>QS </a:t>
            </a:r>
            <a:r>
              <a:rPr lang="pt-PT" dirty="0" err="1"/>
              <a:t>nog</a:t>
            </a:r>
            <a:r>
              <a:rPr lang="pt-PT" dirty="0"/>
              <a:t> </a:t>
            </a:r>
            <a:r>
              <a:rPr lang="pt-PT" dirty="0" err="1"/>
              <a:t>niet</a:t>
            </a:r>
            <a:r>
              <a:rPr lang="pt-PT" dirty="0"/>
              <a:t> </a:t>
            </a:r>
            <a:r>
              <a:rPr lang="pt-PT" dirty="0" err="1"/>
              <a:t>goed</a:t>
            </a:r>
            <a:r>
              <a:rPr lang="pt-PT" dirty="0"/>
              <a:t> (</a:t>
            </a:r>
            <a:r>
              <a:rPr lang="pt-PT" dirty="0" err="1"/>
              <a:t>genoeg</a:t>
            </a:r>
            <a:r>
              <a:rPr lang="pt-PT" dirty="0"/>
              <a:t>) </a:t>
            </a:r>
            <a:r>
              <a:rPr lang="pt-PT" dirty="0" err="1"/>
              <a:t>doorlopen</a:t>
            </a:r>
            <a:r>
              <a:rPr lang="pt-PT" dirty="0"/>
              <a:t>? </a:t>
            </a:r>
            <a:r>
              <a:rPr lang="pt-PT" dirty="0" err="1"/>
              <a:t>Dan</a:t>
            </a:r>
            <a:r>
              <a:rPr lang="pt-PT" dirty="0"/>
              <a:t> later in </a:t>
            </a:r>
            <a:r>
              <a:rPr lang="pt-PT" dirty="0" err="1"/>
              <a:t>het</a:t>
            </a:r>
            <a:r>
              <a:rPr lang="pt-PT" dirty="0"/>
              <a:t> </a:t>
            </a:r>
            <a:r>
              <a:rPr lang="pt-PT" dirty="0" err="1"/>
              <a:t>jaar</a:t>
            </a:r>
            <a:r>
              <a:rPr lang="pt-PT" dirty="0"/>
              <a:t> </a:t>
            </a:r>
            <a:r>
              <a:rPr lang="pt-PT" dirty="0" err="1"/>
              <a:t>nog</a:t>
            </a:r>
            <a:r>
              <a:rPr lang="pt-PT" dirty="0"/>
              <a:t> </a:t>
            </a:r>
            <a:r>
              <a:rPr lang="pt-PT" dirty="0" err="1"/>
              <a:t>steeds</a:t>
            </a:r>
            <a:r>
              <a:rPr lang="pt-PT" dirty="0"/>
              <a:t> </a:t>
            </a:r>
            <a:r>
              <a:rPr lang="pt-PT" dirty="0" err="1"/>
              <a:t>mogelijk</a:t>
            </a:r>
            <a:r>
              <a:rPr lang="pt-PT" dirty="0"/>
              <a:t> </a:t>
            </a:r>
            <a:r>
              <a:rPr lang="pt-PT" dirty="0" err="1"/>
              <a:t>om</a:t>
            </a:r>
            <a:r>
              <a:rPr lang="pt-PT" dirty="0"/>
              <a:t> </a:t>
            </a:r>
            <a:r>
              <a:rPr lang="pt-PT" dirty="0" err="1"/>
              <a:t>mee</a:t>
            </a:r>
            <a:r>
              <a:rPr lang="pt-PT" dirty="0"/>
              <a:t> te </a:t>
            </a:r>
            <a:r>
              <a:rPr lang="pt-PT" dirty="0" err="1"/>
              <a:t>doen</a:t>
            </a:r>
            <a:r>
              <a:rPr lang="pt-PT" dirty="0"/>
              <a:t> </a:t>
            </a:r>
            <a:r>
              <a:rPr lang="pt-PT" dirty="0" err="1"/>
              <a:t>aan</a:t>
            </a:r>
            <a:r>
              <a:rPr lang="pt-PT" dirty="0"/>
              <a:t> Module 5 </a:t>
            </a:r>
            <a:r>
              <a:rPr lang="pt-PT" dirty="0" err="1"/>
              <a:t>ervaringstesten</a:t>
            </a:r>
            <a:br>
              <a:rPr lang="pt-PT" dirty="0"/>
            </a:br>
            <a:endParaRPr lang="pt-PT" dirty="0"/>
          </a:p>
          <a:p>
            <a:pPr marL="0" indent="0">
              <a:buNone/>
            </a:pPr>
            <a:endParaRPr lang="nl-NL" dirty="0"/>
          </a:p>
          <a:p>
            <a:pPr marL="0" indent="0">
              <a:buNone/>
            </a:pPr>
            <a:br>
              <a:rPr lang="nl-NL" dirty="0"/>
            </a:br>
            <a:endParaRPr lang="nl-NL" dirty="0"/>
          </a:p>
        </p:txBody>
      </p:sp>
    </p:spTree>
    <p:extLst>
      <p:ext uri="{BB962C8B-B14F-4D97-AF65-F5344CB8AC3E}">
        <p14:creationId xmlns:p14="http://schemas.microsoft.com/office/powerpoint/2010/main" val="105986893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orm">
            <a:extLst>
              <a:ext uri="{FF2B5EF4-FFF2-40B4-BE49-F238E27FC236}">
                <a16:creationId xmlns:a16="http://schemas.microsoft.com/office/drawing/2014/main" id="{C886F2ED-D4BA-7648-80E6-D8F302246B39}"/>
              </a:ext>
            </a:extLst>
          </p:cNvPr>
          <p:cNvSpPr/>
          <p:nvPr/>
        </p:nvSpPr>
        <p:spPr>
          <a:xfrm>
            <a:off x="2355849" y="2793999"/>
            <a:ext cx="22042836" cy="29507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7867"/>
                </a:lnTo>
                <a:lnTo>
                  <a:pt x="13888" y="7867"/>
                </a:lnTo>
                <a:lnTo>
                  <a:pt x="13888" y="0"/>
                </a:lnTo>
                <a:lnTo>
                  <a:pt x="0" y="0"/>
                </a:lnTo>
                <a:close/>
              </a:path>
            </a:pathLst>
          </a:custGeom>
          <a:gradFill>
            <a:gsLst>
              <a:gs pos="0">
                <a:schemeClr val="accent3">
                  <a:alpha val="50000"/>
                </a:schemeClr>
              </a:gs>
              <a:gs pos="99000">
                <a:schemeClr val="accent1">
                  <a:alpha val="50000"/>
                </a:schemeClr>
              </a:gs>
            </a:gsLst>
          </a:gradFill>
          <a:ln w="12700">
            <a:miter lim="400000"/>
          </a:ln>
        </p:spPr>
        <p:txBody>
          <a:bodyPr lIns="45718" tIns="45718" rIns="45718" bIns="45718" anchor="ctr"/>
          <a:lstStyle/>
          <a:p>
            <a:pPr marL="0" marR="0" lvl="0" indent="0" algn="l" defTabSz="1828432" rtl="0" eaLnBrk="1" fontAlgn="auto" latinLnBrk="0" hangingPunct="0">
              <a:lnSpc>
                <a:spcPts val="8200"/>
              </a:lnSpc>
              <a:spcBef>
                <a:spcPts val="0"/>
              </a:spcBef>
              <a:spcAft>
                <a:spcPts val="0"/>
              </a:spcAft>
              <a:buClrTx/>
              <a:buSzTx/>
              <a:buFontTx/>
              <a:buNone/>
              <a:tabLst/>
              <a:defRPr/>
            </a:pPr>
            <a:endParaRPr kumimoji="0" sz="6800" b="0" i="0" u="none" strike="noStrike" kern="0" cap="none" spc="0" normalizeH="0" baseline="0" noProof="0">
              <a:ln>
                <a:noFill/>
              </a:ln>
              <a:solidFill>
                <a:srgbClr val="1A4061"/>
              </a:solidFill>
              <a:effectLst/>
              <a:uLnTx/>
              <a:uFillTx/>
              <a:latin typeface="Corbel"/>
              <a:sym typeface="Corbel"/>
            </a:endParaRPr>
          </a:p>
        </p:txBody>
      </p:sp>
      <p:pic>
        <p:nvPicPr>
          <p:cNvPr id="3" name="Beeldmerk-OPEN.png" descr="Beeldmerk-OPEN.png">
            <a:extLst>
              <a:ext uri="{FF2B5EF4-FFF2-40B4-BE49-F238E27FC236}">
                <a16:creationId xmlns:a16="http://schemas.microsoft.com/office/drawing/2014/main" id="{C712BD0C-894B-B945-B70B-4F0461D87D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4" name="OPEN is een initiatief van de Landelijke Huisartsen Vereniging (LHV), het Nederlands Huisartsen Genootschap (NHG) en InEen, vereniging van organisaties voor eerstelijnszorg.">
            <a:extLst>
              <a:ext uri="{FF2B5EF4-FFF2-40B4-BE49-F238E27FC236}">
                <a16:creationId xmlns:a16="http://schemas.microsoft.com/office/drawing/2014/main" id="{79AAF0F5-563D-7F48-BC7C-C567810D3761}"/>
              </a:ext>
            </a:extLst>
          </p:cNvPr>
          <p:cNvSpPr txBox="1"/>
          <p:nvPr/>
        </p:nvSpPr>
        <p:spPr>
          <a:xfrm>
            <a:off x="2344570" y="6895614"/>
            <a:ext cx="14356564" cy="9802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087636">
              <a:lnSpc>
                <a:spcPts val="3900"/>
              </a:lnSpc>
              <a:spcBef>
                <a:spcPts val="600"/>
              </a:spcBef>
              <a:defRPr sz="2600"/>
            </a:lvl1pPr>
          </a:lstStyle>
          <a:p>
            <a:pPr marL="0" marR="0" lvl="0" indent="0" algn="l" defTabSz="1087636" rtl="0" eaLnBrk="1" fontAlgn="auto" latinLnBrk="0" hangingPunct="0">
              <a:lnSpc>
                <a:spcPts val="3900"/>
              </a:lnSpc>
              <a:spcBef>
                <a:spcPts val="600"/>
              </a:spcBef>
              <a:spcAft>
                <a:spcPts val="0"/>
              </a:spcAft>
              <a:buClrTx/>
              <a:buSzTx/>
              <a:buFontTx/>
              <a:buNone/>
              <a:tabLst/>
              <a:defRPr/>
            </a:pPr>
            <a:r>
              <a:rPr kumimoji="0" sz="2600" b="0" i="0" u="none" strike="noStrike" kern="0" cap="none" spc="0" normalizeH="0" baseline="0" noProof="0">
                <a:ln>
                  <a:noFill/>
                </a:ln>
                <a:solidFill>
                  <a:srgbClr val="0D416F"/>
                </a:solidFill>
                <a:effectLst/>
                <a:uLnTx/>
                <a:uFillTx/>
                <a:latin typeface="Corbel"/>
                <a:sym typeface="Corbel"/>
              </a:rPr>
              <a:t>OPEN is </a:t>
            </a:r>
            <a:r>
              <a:rPr kumimoji="0" sz="2600" b="0" i="0" u="none" strike="noStrike" kern="0" cap="none" spc="0" normalizeH="0" baseline="0" noProof="0" err="1">
                <a:ln>
                  <a:noFill/>
                </a:ln>
                <a:solidFill>
                  <a:srgbClr val="0D416F"/>
                </a:solidFill>
                <a:effectLst/>
                <a:uLnTx/>
                <a:uFillTx/>
                <a:latin typeface="Corbel"/>
                <a:sym typeface="Corbel"/>
              </a:rPr>
              <a:t>een</a:t>
            </a:r>
            <a:r>
              <a:rPr kumimoji="0" sz="2600" b="0" i="0" u="none" strike="noStrike" kern="0" cap="none" spc="0" normalizeH="0" baseline="0" noProof="0">
                <a:ln>
                  <a:noFill/>
                </a:ln>
                <a:solidFill>
                  <a:srgbClr val="0D416F"/>
                </a:solidFill>
                <a:effectLst/>
                <a:uLnTx/>
                <a:uFillTx/>
                <a:latin typeface="Corbel"/>
                <a:sym typeface="Corbel"/>
              </a:rPr>
              <a:t> </a:t>
            </a:r>
            <a:r>
              <a:rPr kumimoji="0" lang="nl-NL" sz="2600" b="0" i="0" u="none" strike="noStrike" kern="0" cap="none" spc="0" normalizeH="0" baseline="0" noProof="0">
                <a:ln>
                  <a:noFill/>
                </a:ln>
                <a:solidFill>
                  <a:srgbClr val="0D416F"/>
                </a:solidFill>
                <a:effectLst/>
                <a:uLnTx/>
                <a:uFillTx/>
                <a:latin typeface="Corbel"/>
                <a:sym typeface="Corbel"/>
              </a:rPr>
              <a:t>programma</a:t>
            </a:r>
            <a:r>
              <a:rPr kumimoji="0" sz="2600" b="0" i="0" u="none" strike="noStrike" kern="0" cap="none" spc="0" normalizeH="0" baseline="0" noProof="0">
                <a:ln>
                  <a:noFill/>
                </a:ln>
                <a:solidFill>
                  <a:srgbClr val="0D416F"/>
                </a:solidFill>
                <a:effectLst/>
                <a:uLnTx/>
                <a:uFillTx/>
                <a:latin typeface="Corbel"/>
                <a:sym typeface="Corbel"/>
              </a:rPr>
              <a:t> van de </a:t>
            </a:r>
            <a:r>
              <a:rPr kumimoji="0" sz="2600" b="0" i="0" u="none" strike="noStrike" kern="0" cap="none" spc="0" normalizeH="0" baseline="0" noProof="0" err="1">
                <a:ln>
                  <a:noFill/>
                </a:ln>
                <a:solidFill>
                  <a:srgbClr val="0D416F"/>
                </a:solidFill>
                <a:effectLst/>
                <a:uLnTx/>
                <a:uFillTx/>
                <a:latin typeface="Corbel"/>
                <a:sym typeface="Corbel"/>
              </a:rPr>
              <a:t>Landelijke</a:t>
            </a:r>
            <a:r>
              <a:rPr kumimoji="0" sz="2600" b="0" i="0" u="none" strike="noStrike" kern="0" cap="none" spc="0" normalizeH="0" baseline="0" noProof="0">
                <a:ln>
                  <a:noFill/>
                </a:ln>
                <a:solidFill>
                  <a:srgbClr val="0D416F"/>
                </a:solidFill>
                <a:effectLst/>
                <a:uLnTx/>
                <a:uFillTx/>
                <a:latin typeface="Corbel"/>
                <a:sym typeface="Corbel"/>
              </a:rPr>
              <a:t> Huisartsen Vereniging (LHV), het </a:t>
            </a:r>
            <a:r>
              <a:rPr kumimoji="0" sz="2600" b="0" i="0" u="none" strike="noStrike" kern="0" cap="none" spc="0" normalizeH="0" baseline="0" noProof="0" err="1">
                <a:ln>
                  <a:noFill/>
                </a:ln>
                <a:solidFill>
                  <a:srgbClr val="0D416F"/>
                </a:solidFill>
                <a:effectLst/>
                <a:uLnTx/>
                <a:uFillTx/>
                <a:latin typeface="Corbel"/>
                <a:sym typeface="Corbel"/>
              </a:rPr>
              <a:t>Nederlands</a:t>
            </a:r>
            <a:r>
              <a:rPr kumimoji="0" sz="2600" b="0" i="0" u="none" strike="noStrike" kern="0" cap="none" spc="0" normalizeH="0" baseline="0" noProof="0">
                <a:ln>
                  <a:noFill/>
                </a:ln>
                <a:solidFill>
                  <a:srgbClr val="0D416F"/>
                </a:solidFill>
                <a:effectLst/>
                <a:uLnTx/>
                <a:uFillTx/>
                <a:latin typeface="Corbel"/>
                <a:sym typeface="Corbel"/>
              </a:rPr>
              <a:t> Huisartsen </a:t>
            </a:r>
            <a:r>
              <a:rPr kumimoji="0" sz="2600" b="0" i="0" u="none" strike="noStrike" kern="0" cap="none" spc="0" normalizeH="0" baseline="0" noProof="0" err="1">
                <a:ln>
                  <a:noFill/>
                </a:ln>
                <a:solidFill>
                  <a:srgbClr val="0D416F"/>
                </a:solidFill>
                <a:effectLst/>
                <a:uLnTx/>
                <a:uFillTx/>
                <a:latin typeface="Corbel"/>
                <a:sym typeface="Corbel"/>
              </a:rPr>
              <a:t>Genootschap</a:t>
            </a:r>
            <a:r>
              <a:rPr kumimoji="0" sz="2600" b="0" i="0" u="none" strike="noStrike" kern="0" cap="none" spc="0" normalizeH="0" baseline="0" noProof="0">
                <a:ln>
                  <a:noFill/>
                </a:ln>
                <a:solidFill>
                  <a:srgbClr val="0D416F"/>
                </a:solidFill>
                <a:effectLst/>
                <a:uLnTx/>
                <a:uFillTx/>
                <a:latin typeface="Corbel"/>
                <a:sym typeface="Corbel"/>
              </a:rPr>
              <a:t> (NHG) en </a:t>
            </a:r>
            <a:r>
              <a:rPr kumimoji="0" sz="2600" b="0" i="0" u="none" strike="noStrike" kern="0" cap="none" spc="0" normalizeH="0" baseline="0" noProof="0" err="1">
                <a:ln>
                  <a:noFill/>
                </a:ln>
                <a:solidFill>
                  <a:srgbClr val="0D416F"/>
                </a:solidFill>
                <a:effectLst/>
                <a:uLnTx/>
                <a:uFillTx/>
                <a:latin typeface="Corbel"/>
                <a:sym typeface="Corbel"/>
              </a:rPr>
              <a:t>InEen</a:t>
            </a:r>
            <a:r>
              <a:rPr kumimoji="0" sz="2600" b="0" i="0" u="none" strike="noStrike" kern="0" cap="none" spc="0" normalizeH="0" baseline="0" noProof="0">
                <a:ln>
                  <a:noFill/>
                </a:ln>
                <a:solidFill>
                  <a:srgbClr val="0D416F"/>
                </a:solidFill>
                <a:effectLst/>
                <a:uLnTx/>
                <a:uFillTx/>
                <a:latin typeface="Corbel"/>
                <a:sym typeface="Corbel"/>
              </a:rPr>
              <a:t>, </a:t>
            </a:r>
            <a:r>
              <a:rPr kumimoji="0" sz="2600" b="0" i="0" u="none" strike="noStrike" kern="0" cap="none" spc="0" normalizeH="0" baseline="0" noProof="0" err="1">
                <a:ln>
                  <a:noFill/>
                </a:ln>
                <a:solidFill>
                  <a:srgbClr val="0D416F"/>
                </a:solidFill>
                <a:effectLst/>
                <a:uLnTx/>
                <a:uFillTx/>
                <a:latin typeface="Corbel"/>
                <a:sym typeface="Corbel"/>
              </a:rPr>
              <a:t>vereniging</a:t>
            </a:r>
            <a:r>
              <a:rPr kumimoji="0" sz="2600" b="0" i="0" u="none" strike="noStrike" kern="0" cap="none" spc="0" normalizeH="0" baseline="0" noProof="0">
                <a:ln>
                  <a:noFill/>
                </a:ln>
                <a:solidFill>
                  <a:srgbClr val="0D416F"/>
                </a:solidFill>
                <a:effectLst/>
                <a:uLnTx/>
                <a:uFillTx/>
                <a:latin typeface="Corbel"/>
                <a:sym typeface="Corbel"/>
              </a:rPr>
              <a:t> van </a:t>
            </a:r>
            <a:r>
              <a:rPr kumimoji="0" sz="2600" b="0" i="0" u="none" strike="noStrike" kern="0" cap="none" spc="0" normalizeH="0" baseline="0" noProof="0" err="1">
                <a:ln>
                  <a:noFill/>
                </a:ln>
                <a:solidFill>
                  <a:srgbClr val="0D416F"/>
                </a:solidFill>
                <a:effectLst/>
                <a:uLnTx/>
                <a:uFillTx/>
                <a:latin typeface="Corbel"/>
                <a:sym typeface="Corbel"/>
              </a:rPr>
              <a:t>organisaties</a:t>
            </a:r>
            <a:r>
              <a:rPr kumimoji="0" sz="2600" b="0" i="0" u="none" strike="noStrike" kern="0" cap="none" spc="0" normalizeH="0" baseline="0" noProof="0">
                <a:ln>
                  <a:noFill/>
                </a:ln>
                <a:solidFill>
                  <a:srgbClr val="0D416F"/>
                </a:solidFill>
                <a:effectLst/>
                <a:uLnTx/>
                <a:uFillTx/>
                <a:latin typeface="Corbel"/>
                <a:sym typeface="Corbel"/>
              </a:rPr>
              <a:t> </a:t>
            </a:r>
            <a:r>
              <a:rPr kumimoji="0" sz="2600" b="0" i="0" u="none" strike="noStrike" kern="0" cap="none" spc="0" normalizeH="0" baseline="0" noProof="0" err="1">
                <a:ln>
                  <a:noFill/>
                </a:ln>
                <a:solidFill>
                  <a:srgbClr val="0D416F"/>
                </a:solidFill>
                <a:effectLst/>
                <a:uLnTx/>
                <a:uFillTx/>
                <a:latin typeface="Corbel"/>
                <a:sym typeface="Corbel"/>
              </a:rPr>
              <a:t>voor</a:t>
            </a:r>
            <a:r>
              <a:rPr kumimoji="0" sz="2600" b="0" i="0" u="none" strike="noStrike" kern="0" cap="none" spc="0" normalizeH="0" baseline="0" noProof="0">
                <a:ln>
                  <a:noFill/>
                </a:ln>
                <a:solidFill>
                  <a:srgbClr val="0D416F"/>
                </a:solidFill>
                <a:effectLst/>
                <a:uLnTx/>
                <a:uFillTx/>
                <a:latin typeface="Corbel"/>
                <a:sym typeface="Corbel"/>
              </a:rPr>
              <a:t> </a:t>
            </a:r>
            <a:r>
              <a:rPr kumimoji="0" sz="2600" b="0" i="0" u="none" strike="noStrike" kern="0" cap="none" spc="0" normalizeH="0" baseline="0" noProof="0" err="1">
                <a:ln>
                  <a:noFill/>
                </a:ln>
                <a:solidFill>
                  <a:srgbClr val="0D416F"/>
                </a:solidFill>
                <a:effectLst/>
                <a:uLnTx/>
                <a:uFillTx/>
                <a:latin typeface="Corbel"/>
                <a:sym typeface="Corbel"/>
              </a:rPr>
              <a:t>eerstelijnszorg</a:t>
            </a:r>
            <a:r>
              <a:rPr kumimoji="0" sz="2600" b="0" i="0" u="none" strike="noStrike" kern="0" cap="none" spc="0" normalizeH="0" baseline="0" noProof="0">
                <a:ln>
                  <a:noFill/>
                </a:ln>
                <a:solidFill>
                  <a:srgbClr val="0D416F"/>
                </a:solidFill>
                <a:effectLst/>
                <a:uLnTx/>
                <a:uFillTx/>
                <a:latin typeface="Corbel"/>
                <a:sym typeface="Corbel"/>
              </a:rPr>
              <a:t>.</a:t>
            </a:r>
          </a:p>
        </p:txBody>
      </p:sp>
      <p:sp>
        <p:nvSpPr>
          <p:cNvPr id="5" name="Lijn">
            <a:extLst>
              <a:ext uri="{FF2B5EF4-FFF2-40B4-BE49-F238E27FC236}">
                <a16:creationId xmlns:a16="http://schemas.microsoft.com/office/drawing/2014/main" id="{DEBEFE66-B960-CD4F-86B7-C17CBC4FEC62}"/>
              </a:ext>
            </a:extLst>
          </p:cNvPr>
          <p:cNvSpPr/>
          <p:nvPr/>
        </p:nvSpPr>
        <p:spPr>
          <a:xfrm>
            <a:off x="2348951" y="11311497"/>
            <a:ext cx="19673396" cy="2"/>
          </a:xfrm>
          <a:prstGeom prst="line">
            <a:avLst/>
          </a:prstGeom>
          <a:ln w="25400">
            <a:solidFill>
              <a:schemeClr val="accent6"/>
            </a:solidFill>
            <a:miter lim="400000"/>
          </a:ln>
        </p:spPr>
        <p:txBody>
          <a:bodyPr lIns="45718" tIns="45718" rIns="45718" bIns="45718"/>
          <a:lstStyle/>
          <a:p>
            <a:pPr marL="0" marR="0" lvl="0" indent="0" algn="l" defTabSz="1828432" rtl="0" eaLnBrk="1" fontAlgn="auto" latinLnBrk="0" hangingPunct="0">
              <a:lnSpc>
                <a:spcPts val="8200"/>
              </a:lnSpc>
              <a:spcBef>
                <a:spcPts val="0"/>
              </a:spcBef>
              <a:spcAft>
                <a:spcPts val="0"/>
              </a:spcAft>
              <a:buClrTx/>
              <a:buSzTx/>
              <a:buFontTx/>
              <a:buNone/>
              <a:tabLst/>
              <a:defRPr/>
            </a:pPr>
            <a:endParaRPr kumimoji="0" sz="6800" b="0" i="0" u="none" strike="noStrike" kern="0" cap="none" spc="0" normalizeH="0" baseline="0" noProof="0">
              <a:ln>
                <a:noFill/>
              </a:ln>
              <a:solidFill>
                <a:srgbClr val="1A4061"/>
              </a:solidFill>
              <a:effectLst/>
              <a:uLnTx/>
              <a:uFillTx/>
              <a:latin typeface="Corbel"/>
              <a:sym typeface="Corbel"/>
            </a:endParaRPr>
          </a:p>
        </p:txBody>
      </p:sp>
      <p:sp>
        <p:nvSpPr>
          <p:cNvPr id="6" name="www.open-eerstelijn.nl">
            <a:extLst>
              <a:ext uri="{FF2B5EF4-FFF2-40B4-BE49-F238E27FC236}">
                <a16:creationId xmlns:a16="http://schemas.microsoft.com/office/drawing/2014/main" id="{743CAC32-3A3E-F841-8733-3563DD69FD25}"/>
              </a:ext>
            </a:extLst>
          </p:cNvPr>
          <p:cNvSpPr txBox="1"/>
          <p:nvPr/>
        </p:nvSpPr>
        <p:spPr>
          <a:xfrm>
            <a:off x="2348952" y="11773747"/>
            <a:ext cx="11993668" cy="58821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087636">
              <a:lnSpc>
                <a:spcPts val="4700"/>
              </a:lnSpc>
              <a:spcBef>
                <a:spcPts val="600"/>
              </a:spcBef>
              <a:defRPr sz="3400" b="1">
                <a:solidFill>
                  <a:srgbClr val="153450"/>
                </a:solidFill>
              </a:defRPr>
            </a:lvl1pPr>
          </a:lstStyle>
          <a:p>
            <a:pPr marL="0" marR="0" lvl="0" indent="0" algn="l" defTabSz="1087636" rtl="0" eaLnBrk="1" fontAlgn="auto" latinLnBrk="0" hangingPunct="0">
              <a:lnSpc>
                <a:spcPts val="4700"/>
              </a:lnSpc>
              <a:spcBef>
                <a:spcPts val="600"/>
              </a:spcBef>
              <a:spcAft>
                <a:spcPts val="0"/>
              </a:spcAft>
              <a:buClrTx/>
              <a:buSzTx/>
              <a:buFontTx/>
              <a:buNone/>
              <a:tabLst/>
              <a:defRPr/>
            </a:pPr>
            <a:r>
              <a:rPr kumimoji="0" sz="3400" b="1" i="0" u="none" strike="noStrike" kern="0" cap="none" spc="0" normalizeH="0" baseline="0" noProof="0" err="1">
                <a:ln>
                  <a:noFill/>
                </a:ln>
                <a:solidFill>
                  <a:srgbClr val="0D416F"/>
                </a:solidFill>
                <a:effectLst/>
                <a:uLnTx/>
                <a:uFillTx/>
                <a:latin typeface="Corbel"/>
                <a:sym typeface="Corbel"/>
              </a:rPr>
              <a:t>www.open-eerstelijn.nl</a:t>
            </a:r>
            <a:endParaRPr kumimoji="0" sz="3400" b="1" i="0" u="none" strike="noStrike" kern="0" cap="none" spc="0" normalizeH="0" baseline="0" noProof="0">
              <a:ln>
                <a:noFill/>
              </a:ln>
              <a:solidFill>
                <a:srgbClr val="0D416F"/>
              </a:solidFill>
              <a:effectLst/>
              <a:uLnTx/>
              <a:uFillTx/>
              <a:latin typeface="Corbel"/>
              <a:sym typeface="Corbel"/>
            </a:endParaRPr>
          </a:p>
        </p:txBody>
      </p:sp>
      <p:pic>
        <p:nvPicPr>
          <p:cNvPr id="7" name="logo-nhg.png" descr="logo-nhg.png">
            <a:extLst>
              <a:ext uri="{FF2B5EF4-FFF2-40B4-BE49-F238E27FC236}">
                <a16:creationId xmlns:a16="http://schemas.microsoft.com/office/drawing/2014/main" id="{AAFDA7A1-D9F8-0E47-9236-4719BB2AE8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45198" y="9073656"/>
            <a:ext cx="3561347" cy="1439636"/>
          </a:xfrm>
          <a:prstGeom prst="rect">
            <a:avLst/>
          </a:prstGeom>
          <a:ln w="12700">
            <a:miter lim="400000"/>
          </a:ln>
        </p:spPr>
      </p:pic>
      <p:pic>
        <p:nvPicPr>
          <p:cNvPr id="8" name="logo-ineen.png" descr="logo-ineen.png">
            <a:extLst>
              <a:ext uri="{FF2B5EF4-FFF2-40B4-BE49-F238E27FC236}">
                <a16:creationId xmlns:a16="http://schemas.microsoft.com/office/drawing/2014/main" id="{C21DC951-A619-B24B-AF9A-B199EDCF09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8564" y="8874652"/>
            <a:ext cx="5237449" cy="1410255"/>
          </a:xfrm>
          <a:prstGeom prst="rect">
            <a:avLst/>
          </a:prstGeom>
          <a:ln w="12700">
            <a:miter lim="400000"/>
          </a:ln>
        </p:spPr>
      </p:pic>
      <p:pic>
        <p:nvPicPr>
          <p:cNvPr id="9" name="logo-lhv.png" descr="logo-lhv.png">
            <a:extLst>
              <a:ext uri="{FF2B5EF4-FFF2-40B4-BE49-F238E27FC236}">
                <a16:creationId xmlns:a16="http://schemas.microsoft.com/office/drawing/2014/main" id="{B453F665-3DB7-A542-B626-49F670F490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77956" y="8917527"/>
            <a:ext cx="3375299" cy="1315097"/>
          </a:xfrm>
          <a:prstGeom prst="rect">
            <a:avLst/>
          </a:prstGeom>
          <a:ln w="12700">
            <a:miter lim="400000"/>
          </a:ln>
        </p:spPr>
      </p:pic>
    </p:spTree>
    <p:extLst>
      <p:ext uri="{BB962C8B-B14F-4D97-AF65-F5344CB8AC3E}">
        <p14:creationId xmlns:p14="http://schemas.microsoft.com/office/powerpoint/2010/main" val="131353933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0A17CF0-D770-4A0B-A4E4-4175B7B3A75F}"/>
              </a:ext>
            </a:extLst>
          </p:cNvPr>
          <p:cNvSpPr>
            <a:spLocks noGrp="1"/>
          </p:cNvSpPr>
          <p:nvPr>
            <p:ph type="body" sz="quarter" idx="10"/>
          </p:nvPr>
        </p:nvSpPr>
        <p:spPr/>
        <p:txBody>
          <a:bodyPr/>
          <a:lstStyle/>
          <a:p>
            <a:r>
              <a:rPr lang="nl-NL" dirty="0"/>
              <a:t>Opbouw</a:t>
            </a:r>
          </a:p>
        </p:txBody>
      </p:sp>
      <p:sp>
        <p:nvSpPr>
          <p:cNvPr id="3" name="Tijdelijke aanduiding voor tekst 2">
            <a:extLst>
              <a:ext uri="{FF2B5EF4-FFF2-40B4-BE49-F238E27FC236}">
                <a16:creationId xmlns:a16="http://schemas.microsoft.com/office/drawing/2014/main" id="{869EF6EA-0DCA-40FF-9FB8-9E3CDB4ED90E}"/>
              </a:ext>
            </a:extLst>
          </p:cNvPr>
          <p:cNvSpPr>
            <a:spLocks noGrp="1"/>
          </p:cNvSpPr>
          <p:nvPr>
            <p:ph type="body" sz="quarter" idx="11"/>
          </p:nvPr>
        </p:nvSpPr>
        <p:spPr>
          <a:xfrm>
            <a:off x="2347913" y="3937000"/>
            <a:ext cx="8647189" cy="893417"/>
          </a:xfrm>
        </p:spPr>
        <p:txBody>
          <a:bodyPr lIns="0" tIns="0" rIns="0" bIns="0" anchor="t"/>
          <a:lstStyle/>
          <a:p>
            <a:pPr marL="857250" indent="-857250">
              <a:buAutoNum type="arabicPeriod"/>
            </a:pPr>
            <a:r>
              <a:rPr lang="nl-NL" sz="3600" dirty="0"/>
              <a:t>OPEN Module 5:gebruikerservaringen met </a:t>
            </a:r>
            <a:r>
              <a:rPr lang="nl-NL" sz="3600" dirty="0" err="1"/>
              <a:t>PGO’s</a:t>
            </a:r>
            <a:r>
              <a:rPr lang="nl-NL" sz="3600" dirty="0"/>
              <a:t>? Wat willen we?</a:t>
            </a:r>
          </a:p>
          <a:p>
            <a:pPr marL="857250" indent="-857250">
              <a:buAutoNum type="arabicPeriod"/>
            </a:pPr>
            <a:r>
              <a:rPr lang="nl-NL" sz="3600" dirty="0">
                <a:latin typeface="Corbel"/>
              </a:rPr>
              <a:t>Terugblik</a:t>
            </a:r>
          </a:p>
          <a:p>
            <a:pPr marL="857250" indent="-857250">
              <a:buAutoNum type="arabicPeriod"/>
            </a:pPr>
            <a:r>
              <a:rPr lang="nl-NL" sz="3600" dirty="0">
                <a:latin typeface="Corbel"/>
              </a:rPr>
              <a:t>Waar willen we mee aan de slag?</a:t>
            </a:r>
          </a:p>
          <a:p>
            <a:pPr marL="857250" indent="-857250">
              <a:buAutoNum type="arabicPeriod"/>
            </a:pPr>
            <a:r>
              <a:rPr lang="nl-NL" sz="3600" dirty="0">
                <a:latin typeface="Corbel"/>
              </a:rPr>
              <a:t>Waar lopen we tegen aan?</a:t>
            </a:r>
          </a:p>
          <a:p>
            <a:pPr marL="857250" indent="-857250">
              <a:buAutoNum type="arabicPeriod"/>
            </a:pPr>
            <a:r>
              <a:rPr lang="nl-NL" sz="3600" dirty="0">
                <a:latin typeface="Corbel"/>
              </a:rPr>
              <a:t>Wat vragen we jullie?</a:t>
            </a:r>
          </a:p>
          <a:p>
            <a:pPr marL="742950" lvl="0" indent="-742950">
              <a:buClr>
                <a:srgbClr val="1EB7EB"/>
              </a:buClr>
              <a:buFont typeface="Arial" panose="020B0604020202020204" pitchFamily="34" charset="0"/>
              <a:buChar char="•"/>
            </a:pPr>
            <a:endParaRPr lang="nl-NL" sz="1400" dirty="0">
              <a:solidFill>
                <a:srgbClr val="0D416F"/>
              </a:solidFill>
            </a:endParaRPr>
          </a:p>
          <a:p>
            <a:pPr marL="571500" lvl="0" indent="-571500">
              <a:buClr>
                <a:srgbClr val="1EB7EB"/>
              </a:buClr>
              <a:buFont typeface="Arial" panose="020B0604020202020204" pitchFamily="34" charset="0"/>
              <a:buChar char="•"/>
            </a:pPr>
            <a:endParaRPr lang="nl-NL" sz="1400" dirty="0">
              <a:solidFill>
                <a:srgbClr val="0D416F"/>
              </a:solidFill>
            </a:endParaRPr>
          </a:p>
        </p:txBody>
      </p:sp>
    </p:spTree>
    <p:extLst>
      <p:ext uri="{BB962C8B-B14F-4D97-AF65-F5344CB8AC3E}">
        <p14:creationId xmlns:p14="http://schemas.microsoft.com/office/powerpoint/2010/main" val="12405164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4D97BB3-108E-4B4E-956C-DFC206EBB0D8}"/>
              </a:ext>
            </a:extLst>
          </p:cNvPr>
          <p:cNvSpPr>
            <a:spLocks noGrp="1"/>
          </p:cNvSpPr>
          <p:nvPr>
            <p:ph type="body" sz="quarter" idx="10"/>
          </p:nvPr>
        </p:nvSpPr>
        <p:spPr/>
        <p:txBody>
          <a:bodyPr/>
          <a:lstStyle/>
          <a:p>
            <a:r>
              <a:rPr lang="nl-NL" dirty="0"/>
              <a:t>1. Inleiding – wat willen we?</a:t>
            </a:r>
          </a:p>
        </p:txBody>
      </p:sp>
      <p:sp>
        <p:nvSpPr>
          <p:cNvPr id="6" name="Tijdelijke aanduiding voor tekst 5">
            <a:extLst>
              <a:ext uri="{FF2B5EF4-FFF2-40B4-BE49-F238E27FC236}">
                <a16:creationId xmlns:a16="http://schemas.microsoft.com/office/drawing/2014/main" id="{B39BF5FE-A34A-8245-8012-C44967D98D58}"/>
              </a:ext>
            </a:extLst>
          </p:cNvPr>
          <p:cNvSpPr>
            <a:spLocks noGrp="1"/>
          </p:cNvSpPr>
          <p:nvPr>
            <p:ph type="body" sz="quarter" idx="11"/>
          </p:nvPr>
        </p:nvSpPr>
        <p:spPr>
          <a:xfrm>
            <a:off x="2347913" y="3937000"/>
            <a:ext cx="21658716" cy="893417"/>
          </a:xfrm>
        </p:spPr>
        <p:txBody>
          <a:bodyPr lIns="0" tIns="0" rIns="0" bIns="0" anchor="t"/>
          <a:lstStyle/>
          <a:p>
            <a:r>
              <a:rPr lang="nl-NL" dirty="0">
                <a:latin typeface="Corbel"/>
              </a:rPr>
              <a:t>OPEN Module 5: gebruikerservaring met </a:t>
            </a:r>
            <a:r>
              <a:rPr lang="nl-NL" dirty="0" err="1">
                <a:latin typeface="Corbel"/>
              </a:rPr>
              <a:t>PGO’s</a:t>
            </a:r>
            <a:r>
              <a:rPr lang="nl-NL" dirty="0">
                <a:latin typeface="Corbel"/>
              </a:rPr>
              <a:t> in de praktijk </a:t>
            </a:r>
            <a:endParaRPr lang="nl-NL" dirty="0"/>
          </a:p>
        </p:txBody>
      </p:sp>
      <p:sp>
        <p:nvSpPr>
          <p:cNvPr id="8" name="Tijdelijke aanduiding voor tekst 7">
            <a:extLst>
              <a:ext uri="{FF2B5EF4-FFF2-40B4-BE49-F238E27FC236}">
                <a16:creationId xmlns:a16="http://schemas.microsoft.com/office/drawing/2014/main" id="{4CFAEF53-5735-CD4A-915D-62C404A5F331}"/>
              </a:ext>
            </a:extLst>
          </p:cNvPr>
          <p:cNvSpPr>
            <a:spLocks noGrp="1"/>
          </p:cNvSpPr>
          <p:nvPr>
            <p:ph type="body" sz="quarter" idx="15"/>
          </p:nvPr>
        </p:nvSpPr>
        <p:spPr>
          <a:xfrm>
            <a:off x="2347913" y="5646738"/>
            <a:ext cx="21150716" cy="6811486"/>
          </a:xfrm>
        </p:spPr>
        <p:txBody>
          <a:bodyPr lIns="0" tIns="0" rIns="0" bIns="0" anchor="t"/>
          <a:lstStyle/>
          <a:p>
            <a:pPr marL="719455" indent="-719455"/>
            <a:r>
              <a:rPr lang="nl-NL" sz="4000" dirty="0">
                <a:latin typeface="Corbel"/>
              </a:rPr>
              <a:t>Volgende stap in uitrol </a:t>
            </a:r>
            <a:r>
              <a:rPr lang="nl-NL" sz="4000" dirty="0" err="1">
                <a:latin typeface="Corbel"/>
              </a:rPr>
              <a:t>PGO’s</a:t>
            </a:r>
            <a:r>
              <a:rPr lang="nl-NL" sz="4000" dirty="0">
                <a:latin typeface="Corbel"/>
              </a:rPr>
              <a:t> door meerwaarde te laten zien middels gebruikerservaringen in de praktijk</a:t>
            </a:r>
          </a:p>
          <a:p>
            <a:pPr marL="719455" indent="-719455"/>
            <a:r>
              <a:rPr lang="nl-NL" sz="4000" dirty="0">
                <a:latin typeface="Corbel"/>
              </a:rPr>
              <a:t>Echter, we voelen ons nog niet voldoende comfortabel met het alleen testen van de ‘happy flow’ met één dossier in alle ketens</a:t>
            </a:r>
          </a:p>
          <a:p>
            <a:pPr marL="719455" indent="-719455"/>
            <a:r>
              <a:rPr lang="nl-NL" sz="4000" dirty="0"/>
              <a:t>Want, wat willen we graag? </a:t>
            </a:r>
            <a:br>
              <a:rPr lang="nl-NL" sz="4000" dirty="0"/>
            </a:br>
            <a:br>
              <a:rPr lang="nl-NL" sz="4000" dirty="0"/>
            </a:br>
            <a:r>
              <a:rPr lang="nl-NL" sz="4000" dirty="0"/>
              <a:t>Een goede lancering van het PGO, en </a:t>
            </a:r>
            <a:r>
              <a:rPr lang="nl-NL" sz="4000" u="sng" dirty="0"/>
              <a:t>voorkomen</a:t>
            </a:r>
            <a:r>
              <a:rPr lang="nl-NL" sz="4000" dirty="0"/>
              <a:t> dat de huisarts en patiënt nu in de praktijk worden teleurgesteld en afhaken. Dat bereiken we alleen wanneer </a:t>
            </a:r>
            <a:r>
              <a:rPr lang="nl-NL" sz="4000" dirty="0" err="1"/>
              <a:t>PGO’s</a:t>
            </a:r>
            <a:r>
              <a:rPr lang="nl-NL" sz="4000" dirty="0"/>
              <a:t> goed werken in de meeste gevallen.</a:t>
            </a:r>
          </a:p>
          <a:p>
            <a:pPr marL="0" indent="0">
              <a:buNone/>
            </a:pPr>
            <a:r>
              <a:rPr lang="nl-NL" sz="4800" dirty="0">
                <a:latin typeface="Corbel"/>
              </a:rPr>
              <a:t>Doel: Hoe kunnen we dit samen tackelen?</a:t>
            </a:r>
          </a:p>
        </p:txBody>
      </p:sp>
    </p:spTree>
    <p:extLst>
      <p:ext uri="{BB962C8B-B14F-4D97-AF65-F5344CB8AC3E}">
        <p14:creationId xmlns:p14="http://schemas.microsoft.com/office/powerpoint/2010/main" val="338889186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4D97BB3-108E-4B4E-956C-DFC206EBB0D8}"/>
              </a:ext>
            </a:extLst>
          </p:cNvPr>
          <p:cNvSpPr>
            <a:spLocks noGrp="1"/>
          </p:cNvSpPr>
          <p:nvPr>
            <p:ph type="body" sz="quarter" idx="10"/>
          </p:nvPr>
        </p:nvSpPr>
        <p:spPr/>
        <p:txBody>
          <a:bodyPr/>
          <a:lstStyle/>
          <a:p>
            <a:pPr>
              <a:buClr>
                <a:srgbClr val="1EB7EB"/>
              </a:buClr>
            </a:pPr>
            <a:r>
              <a:rPr lang="nl-NL" dirty="0">
                <a:latin typeface="Corbel"/>
              </a:rPr>
              <a:t>2. Waar liepen we tegen aan?</a:t>
            </a:r>
          </a:p>
        </p:txBody>
      </p:sp>
      <p:sp>
        <p:nvSpPr>
          <p:cNvPr id="3" name="Tijdelijke aanduiding voor tekst 2">
            <a:extLst>
              <a:ext uri="{FF2B5EF4-FFF2-40B4-BE49-F238E27FC236}">
                <a16:creationId xmlns:a16="http://schemas.microsoft.com/office/drawing/2014/main" id="{DF9FF903-2322-324B-8DFE-BCA8C9258621}"/>
              </a:ext>
            </a:extLst>
          </p:cNvPr>
          <p:cNvSpPr>
            <a:spLocks noGrp="1"/>
          </p:cNvSpPr>
          <p:nvPr>
            <p:ph type="body" sz="quarter" idx="11"/>
          </p:nvPr>
        </p:nvSpPr>
        <p:spPr>
          <a:xfrm>
            <a:off x="2347913" y="3596343"/>
            <a:ext cx="19646174" cy="893417"/>
          </a:xfrm>
        </p:spPr>
        <p:txBody>
          <a:bodyPr/>
          <a:lstStyle/>
          <a:p>
            <a:r>
              <a:rPr lang="nl-NL" dirty="0"/>
              <a:t>Even terugkijken</a:t>
            </a:r>
          </a:p>
        </p:txBody>
      </p:sp>
      <p:sp>
        <p:nvSpPr>
          <p:cNvPr id="4" name="Tijdelijke aanduiding voor tekst 3">
            <a:extLst>
              <a:ext uri="{FF2B5EF4-FFF2-40B4-BE49-F238E27FC236}">
                <a16:creationId xmlns:a16="http://schemas.microsoft.com/office/drawing/2014/main" id="{FB35A90B-E172-3147-8776-78B8CFBE8A4E}"/>
              </a:ext>
            </a:extLst>
          </p:cNvPr>
          <p:cNvSpPr>
            <a:spLocks noGrp="1"/>
          </p:cNvSpPr>
          <p:nvPr>
            <p:ph type="body" sz="quarter" idx="15"/>
          </p:nvPr>
        </p:nvSpPr>
        <p:spPr>
          <a:xfrm>
            <a:off x="2347913" y="4802942"/>
            <a:ext cx="19849273" cy="7666680"/>
          </a:xfrm>
        </p:spPr>
        <p:txBody>
          <a:bodyPr lIns="0" tIns="0" rIns="0" bIns="0" anchor="t"/>
          <a:lstStyle/>
          <a:p>
            <a:pPr marL="719455" indent="-719455"/>
            <a:r>
              <a:rPr lang="nl-NL" sz="3600" dirty="0"/>
              <a:t>Afgelopen jaar is er met het programma OPEN hard gewerkt in en met de regio’s aan online inzage. Sinds 2020 d.m.v. portalen, vanaf 2021 ook met </a:t>
            </a:r>
            <a:r>
              <a:rPr lang="nl-NL" sz="3600" dirty="0" err="1"/>
              <a:t>PGO’s</a:t>
            </a:r>
            <a:r>
              <a:rPr lang="nl-NL" sz="3600" dirty="0"/>
              <a:t>.</a:t>
            </a:r>
          </a:p>
          <a:p>
            <a:pPr marL="719455" indent="-719455"/>
            <a:r>
              <a:rPr lang="nl-NL" sz="3600" dirty="0"/>
              <a:t>Echter, de complexe ketens van HIS-</a:t>
            </a:r>
            <a:r>
              <a:rPr lang="nl-NL" sz="3600" dirty="0" err="1"/>
              <a:t>DVZA’s</a:t>
            </a:r>
            <a:r>
              <a:rPr lang="nl-NL" sz="3600" dirty="0"/>
              <a:t> en </a:t>
            </a:r>
            <a:r>
              <a:rPr lang="nl-NL" sz="3600" dirty="0" err="1"/>
              <a:t>PGO’s</a:t>
            </a:r>
            <a:r>
              <a:rPr lang="nl-NL" sz="3600" dirty="0"/>
              <a:t> werkten niet in één keer in alle gevallen goed.</a:t>
            </a:r>
          </a:p>
          <a:p>
            <a:pPr marL="719455" indent="-719455"/>
            <a:r>
              <a:rPr lang="nl-NL" sz="3600" dirty="0"/>
              <a:t>Dat heeft bij OPEN en de projectleiders wel tot enige frustratie en zorgen geleid en MedMij heeft nog stevige stappen moeten zetten met het testtraject. Resulterend in een robuust verbeterplan.</a:t>
            </a:r>
          </a:p>
          <a:p>
            <a:pPr marL="719455" indent="-719455"/>
            <a:r>
              <a:rPr lang="nl-NL" sz="3600" dirty="0"/>
              <a:t>Sinds januari lijken de meeste lichten voorzichtig op groen te staan, en dus is de tijd bijna aangebroken dat een aantal projectleiders echt gebruikerservaringen kunnen gaan opdoen in de praktijk (module 5).</a:t>
            </a:r>
          </a:p>
          <a:p>
            <a:pPr marL="719455" indent="-719455"/>
            <a:r>
              <a:rPr lang="nl-NL" sz="3600" dirty="0"/>
              <a:t>Echter, we willen niet in de praktijk worden geconfronteerd worden met een keten die toch niet vlekkeloos werkt. Gegevensuitwisseling met een PGO moet ook in de bijzondere praktijkgevallen, de ‘</a:t>
            </a:r>
            <a:r>
              <a:rPr lang="nl-NL" sz="3600" dirty="0" err="1"/>
              <a:t>unhappy</a:t>
            </a:r>
            <a:r>
              <a:rPr lang="nl-NL" sz="3600" dirty="0"/>
              <a:t> flow’, gewoon werken.</a:t>
            </a:r>
          </a:p>
        </p:txBody>
      </p:sp>
    </p:spTree>
    <p:extLst>
      <p:ext uri="{BB962C8B-B14F-4D97-AF65-F5344CB8AC3E}">
        <p14:creationId xmlns:p14="http://schemas.microsoft.com/office/powerpoint/2010/main" val="205115306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9672440-EFC7-374C-829F-F74D2B59D480}"/>
              </a:ext>
            </a:extLst>
          </p:cNvPr>
          <p:cNvSpPr>
            <a:spLocks noGrp="1"/>
          </p:cNvSpPr>
          <p:nvPr>
            <p:ph type="body" sz="quarter" idx="10"/>
          </p:nvPr>
        </p:nvSpPr>
        <p:spPr/>
        <p:txBody>
          <a:bodyPr/>
          <a:lstStyle/>
          <a:p>
            <a:r>
              <a:rPr lang="nl-NL" dirty="0">
                <a:latin typeface="Corbel"/>
              </a:rPr>
              <a:t>3. Waar willen we mee aan de slag? – Hoe groen zijn de ketens?</a:t>
            </a:r>
          </a:p>
        </p:txBody>
      </p:sp>
      <p:grpSp>
        <p:nvGrpSpPr>
          <p:cNvPr id="69" name="Group 68">
            <a:extLst>
              <a:ext uri="{FF2B5EF4-FFF2-40B4-BE49-F238E27FC236}">
                <a16:creationId xmlns:a16="http://schemas.microsoft.com/office/drawing/2014/main" id="{60C3EE24-136A-884B-BC1C-8B313C4AF93F}"/>
              </a:ext>
            </a:extLst>
          </p:cNvPr>
          <p:cNvGrpSpPr/>
          <p:nvPr/>
        </p:nvGrpSpPr>
        <p:grpSpPr>
          <a:xfrm>
            <a:off x="3881587" y="8842690"/>
            <a:ext cx="17239662" cy="1089824"/>
            <a:chOff x="2825680" y="4673132"/>
            <a:chExt cx="8619831" cy="544912"/>
          </a:xfrm>
        </p:grpSpPr>
        <p:sp>
          <p:nvSpPr>
            <p:cNvPr id="70" name="Rectangle 69">
              <a:extLst>
                <a:ext uri="{FF2B5EF4-FFF2-40B4-BE49-F238E27FC236}">
                  <a16:creationId xmlns:a16="http://schemas.microsoft.com/office/drawing/2014/main" id="{C350FEA5-409C-F74D-8202-77BB94E96FB6}"/>
                </a:ext>
              </a:extLst>
            </p:cNvPr>
            <p:cNvSpPr/>
            <p:nvPr/>
          </p:nvSpPr>
          <p:spPr>
            <a:xfrm>
              <a:off x="4766109" y="4678048"/>
              <a:ext cx="2824423" cy="53999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800" b="1" err="1">
                  <a:solidFill>
                    <a:schemeClr val="tx1"/>
                  </a:solidFill>
                </a:rPr>
                <a:t>Acceptatie</a:t>
              </a:r>
              <a:r>
                <a:rPr lang="en-US" sz="2800" b="1">
                  <a:solidFill>
                    <a:schemeClr val="tx1"/>
                  </a:solidFill>
                </a:rPr>
                <a:t> </a:t>
              </a:r>
              <a:r>
                <a:rPr lang="en-US" sz="2800" b="1" i="1">
                  <a:solidFill>
                    <a:schemeClr val="tx1"/>
                  </a:solidFill>
                </a:rPr>
                <a:t>Lite</a:t>
              </a:r>
              <a:br>
                <a:rPr lang="en-US" sz="2800" b="1" i="1">
                  <a:solidFill>
                    <a:schemeClr val="tx1"/>
                  </a:solidFill>
                </a:rPr>
              </a:br>
              <a:r>
                <a:rPr lang="en-US" sz="2800" b="1" i="1" err="1">
                  <a:solidFill>
                    <a:schemeClr val="tx1"/>
                  </a:solidFill>
                </a:rPr>
                <a:t>f.k.a</a:t>
              </a:r>
              <a:r>
                <a:rPr lang="en-US" sz="2800" b="1" i="1">
                  <a:solidFill>
                    <a:schemeClr val="tx1"/>
                  </a:solidFill>
                </a:rPr>
                <a:t>. </a:t>
              </a:r>
              <a:r>
                <a:rPr lang="en-US" sz="2800" b="1" i="1" err="1">
                  <a:solidFill>
                    <a:schemeClr val="tx1"/>
                  </a:solidFill>
                </a:rPr>
                <a:t>Zandbak</a:t>
              </a:r>
              <a:endParaRPr lang="en-NL" sz="2800" b="1" i="1">
                <a:solidFill>
                  <a:schemeClr val="tx1"/>
                </a:solidFill>
              </a:endParaRPr>
            </a:p>
          </p:txBody>
        </p:sp>
        <p:sp>
          <p:nvSpPr>
            <p:cNvPr id="71" name="Rectangle 70">
              <a:extLst>
                <a:ext uri="{FF2B5EF4-FFF2-40B4-BE49-F238E27FC236}">
                  <a16:creationId xmlns:a16="http://schemas.microsoft.com/office/drawing/2014/main" id="{70113D8B-1396-3346-B584-53BEF3BA787E}"/>
                </a:ext>
              </a:extLst>
            </p:cNvPr>
            <p:cNvSpPr/>
            <p:nvPr/>
          </p:nvSpPr>
          <p:spPr>
            <a:xfrm>
              <a:off x="7702493" y="4673132"/>
              <a:ext cx="1872209" cy="53507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400" b="1" err="1">
                  <a:solidFill>
                    <a:schemeClr val="tx1"/>
                  </a:solidFill>
                </a:rPr>
                <a:t>Afgeschermde</a:t>
              </a:r>
              <a:r>
                <a:rPr lang="en-US" sz="2400" b="1">
                  <a:solidFill>
                    <a:schemeClr val="tx1"/>
                  </a:solidFill>
                </a:rPr>
                <a:t> / Pre- </a:t>
              </a:r>
              <a:r>
                <a:rPr lang="en-US" sz="2400" b="1" err="1">
                  <a:solidFill>
                    <a:schemeClr val="tx1"/>
                  </a:solidFill>
                </a:rPr>
                <a:t>Productie</a:t>
              </a:r>
              <a:r>
                <a:rPr lang="en-US" sz="2400" b="1">
                  <a:solidFill>
                    <a:schemeClr val="tx1"/>
                  </a:solidFill>
                </a:rPr>
                <a:t> </a:t>
              </a:r>
              <a:r>
                <a:rPr lang="en-US" sz="2400" b="1" err="1">
                  <a:solidFill>
                    <a:schemeClr val="tx1"/>
                  </a:solidFill>
                </a:rPr>
                <a:t>omgeving</a:t>
              </a:r>
              <a:endParaRPr lang="en-NL" sz="2400" b="1">
                <a:solidFill>
                  <a:schemeClr val="tx1"/>
                </a:solidFill>
              </a:endParaRPr>
            </a:p>
          </p:txBody>
        </p:sp>
        <p:sp>
          <p:nvSpPr>
            <p:cNvPr id="72" name="Rectangle 71">
              <a:extLst>
                <a:ext uri="{FF2B5EF4-FFF2-40B4-BE49-F238E27FC236}">
                  <a16:creationId xmlns:a16="http://schemas.microsoft.com/office/drawing/2014/main" id="{4EB9330D-2219-F341-AB6E-612C02938152}"/>
                </a:ext>
              </a:extLst>
            </p:cNvPr>
            <p:cNvSpPr/>
            <p:nvPr/>
          </p:nvSpPr>
          <p:spPr>
            <a:xfrm>
              <a:off x="9571863" y="4673132"/>
              <a:ext cx="1873648" cy="5350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800" b="1" err="1">
                  <a:solidFill>
                    <a:schemeClr val="tx1"/>
                  </a:solidFill>
                </a:rPr>
                <a:t>Productie</a:t>
              </a:r>
              <a:r>
                <a:rPr lang="en-US" sz="2800" b="1">
                  <a:solidFill>
                    <a:schemeClr val="tx1"/>
                  </a:solidFill>
                </a:rPr>
                <a:t> </a:t>
              </a:r>
              <a:r>
                <a:rPr lang="en-US" sz="2800" b="1" err="1">
                  <a:solidFill>
                    <a:schemeClr val="tx1"/>
                  </a:solidFill>
                </a:rPr>
                <a:t>omgeving</a:t>
              </a:r>
              <a:endParaRPr lang="en-NL" sz="2800" b="1">
                <a:solidFill>
                  <a:schemeClr val="tx1"/>
                </a:solidFill>
              </a:endParaRPr>
            </a:p>
          </p:txBody>
        </p:sp>
        <p:sp>
          <p:nvSpPr>
            <p:cNvPr id="73" name="Rectangle 72">
              <a:extLst>
                <a:ext uri="{FF2B5EF4-FFF2-40B4-BE49-F238E27FC236}">
                  <a16:creationId xmlns:a16="http://schemas.microsoft.com/office/drawing/2014/main" id="{38BBFA9D-0F7B-C543-A510-8AC6F04BF241}"/>
                </a:ext>
              </a:extLst>
            </p:cNvPr>
            <p:cNvSpPr/>
            <p:nvPr/>
          </p:nvSpPr>
          <p:spPr>
            <a:xfrm>
              <a:off x="2825680" y="4678045"/>
              <a:ext cx="1847584" cy="539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800" b="1" err="1">
                  <a:solidFill>
                    <a:schemeClr val="tx1"/>
                  </a:solidFill>
                </a:rPr>
                <a:t>Test omgeving</a:t>
              </a:r>
              <a:endParaRPr lang="en-NL" sz="2800" b="1">
                <a:solidFill>
                  <a:schemeClr val="tx1"/>
                </a:solidFill>
              </a:endParaRPr>
            </a:p>
          </p:txBody>
        </p:sp>
      </p:grpSp>
      <p:cxnSp>
        <p:nvCxnSpPr>
          <p:cNvPr id="75" name="Straight Connector 74">
            <a:extLst>
              <a:ext uri="{FF2B5EF4-FFF2-40B4-BE49-F238E27FC236}">
                <a16:creationId xmlns:a16="http://schemas.microsoft.com/office/drawing/2014/main" id="{EB087970-2202-A149-B246-89AFE47EBD40}"/>
              </a:ext>
            </a:extLst>
          </p:cNvPr>
          <p:cNvCxnSpPr>
            <a:cxnSpLocks/>
          </p:cNvCxnSpPr>
          <p:nvPr/>
        </p:nvCxnSpPr>
        <p:spPr>
          <a:xfrm>
            <a:off x="11540766" y="3020782"/>
            <a:ext cx="0" cy="692581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8379344-F414-2E4C-AAB4-0ED21724B9FD}"/>
              </a:ext>
            </a:extLst>
          </p:cNvPr>
          <p:cNvCxnSpPr/>
          <p:nvPr/>
        </p:nvCxnSpPr>
        <p:spPr>
          <a:xfrm>
            <a:off x="7659178" y="3020782"/>
            <a:ext cx="0" cy="6768752"/>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D2F2743-C277-8243-9FCE-82A2959916E4}"/>
              </a:ext>
            </a:extLst>
          </p:cNvPr>
          <p:cNvCxnSpPr>
            <a:cxnSpLocks/>
          </p:cNvCxnSpPr>
          <p:nvPr/>
        </p:nvCxnSpPr>
        <p:spPr>
          <a:xfrm>
            <a:off x="15420340" y="3062644"/>
            <a:ext cx="0" cy="692581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87" name="Arrow: Pentagon 34">
            <a:extLst>
              <a:ext uri="{FF2B5EF4-FFF2-40B4-BE49-F238E27FC236}">
                <a16:creationId xmlns:a16="http://schemas.microsoft.com/office/drawing/2014/main" id="{19A691AD-D34C-4541-B9F4-4B96545264BC}"/>
              </a:ext>
            </a:extLst>
          </p:cNvPr>
          <p:cNvSpPr/>
          <p:nvPr/>
        </p:nvSpPr>
        <p:spPr>
          <a:xfrm>
            <a:off x="3881586" y="3580472"/>
            <a:ext cx="17283208" cy="742392"/>
          </a:xfrm>
          <a:prstGeom prst="homePlat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algn="ctr">
              <a:lnSpc>
                <a:spcPct val="100000"/>
              </a:lnSpc>
            </a:pPr>
            <a:r>
              <a:rPr lang="en-GB" sz="3600">
                <a:solidFill>
                  <a:schemeClr val="bg2"/>
                </a:solidFill>
              </a:rPr>
              <a:t>M</a:t>
            </a:r>
            <a:r>
              <a:rPr lang="en-NL" sz="3600">
                <a:solidFill>
                  <a:schemeClr val="bg2"/>
                </a:solidFill>
              </a:rPr>
              <a:t>ate van ‘volwassenheid’ van het systeem/concept bij lancering</a:t>
            </a:r>
            <a:endParaRPr lang="nl-NL" sz="100">
              <a:solidFill>
                <a:schemeClr val="bg2"/>
              </a:solidFill>
            </a:endParaRPr>
          </a:p>
        </p:txBody>
      </p:sp>
      <p:sp>
        <p:nvSpPr>
          <p:cNvPr id="88" name="Rectangle 87">
            <a:extLst>
              <a:ext uri="{FF2B5EF4-FFF2-40B4-BE49-F238E27FC236}">
                <a16:creationId xmlns:a16="http://schemas.microsoft.com/office/drawing/2014/main" id="{6D27F6B6-A5AB-964E-A294-31867CC37430}"/>
              </a:ext>
            </a:extLst>
          </p:cNvPr>
          <p:cNvSpPr/>
          <p:nvPr/>
        </p:nvSpPr>
        <p:spPr>
          <a:xfrm>
            <a:off x="0" y="8832851"/>
            <a:ext cx="3695168" cy="107999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800" b="1" err="1">
                <a:solidFill>
                  <a:schemeClr val="tx1"/>
                </a:solidFill>
              </a:rPr>
              <a:t>Ontwikkelomgeving</a:t>
            </a:r>
            <a:endParaRPr lang="en-US" sz="2800" b="1">
              <a:solidFill>
                <a:schemeClr val="tx1"/>
              </a:solidFill>
            </a:endParaRPr>
          </a:p>
          <a:p>
            <a:pPr algn="ctr">
              <a:lnSpc>
                <a:spcPct val="100000"/>
              </a:lnSpc>
            </a:pPr>
            <a:r>
              <a:rPr lang="en-US" sz="2100" b="1">
                <a:solidFill>
                  <a:schemeClr val="tx1"/>
                </a:solidFill>
              </a:rPr>
              <a:t>(</a:t>
            </a:r>
            <a:r>
              <a:rPr lang="en-US" sz="2100" b="1" err="1">
                <a:solidFill>
                  <a:schemeClr val="tx1"/>
                </a:solidFill>
              </a:rPr>
              <a:t>bij</a:t>
            </a:r>
            <a:r>
              <a:rPr lang="en-US" sz="2100" b="1">
                <a:solidFill>
                  <a:schemeClr val="tx1"/>
                </a:solidFill>
              </a:rPr>
              <a:t> </a:t>
            </a:r>
            <a:r>
              <a:rPr lang="en-US" sz="2100" b="1" err="1">
                <a:solidFill>
                  <a:schemeClr val="tx1"/>
                </a:solidFill>
              </a:rPr>
              <a:t>leveranciers</a:t>
            </a:r>
            <a:r>
              <a:rPr lang="en-US" sz="2100" b="1">
                <a:solidFill>
                  <a:schemeClr val="tx1"/>
                </a:solidFill>
              </a:rPr>
              <a:t>)</a:t>
            </a:r>
            <a:endParaRPr lang="en-NL" sz="2100" b="1">
              <a:solidFill>
                <a:schemeClr val="tx1"/>
              </a:solidFill>
            </a:endParaRPr>
          </a:p>
        </p:txBody>
      </p:sp>
      <p:sp>
        <p:nvSpPr>
          <p:cNvPr id="89" name="Oval 88">
            <a:extLst>
              <a:ext uri="{FF2B5EF4-FFF2-40B4-BE49-F238E27FC236}">
                <a16:creationId xmlns:a16="http://schemas.microsoft.com/office/drawing/2014/main" id="{AEC5D4F5-D53F-3E4C-A620-3EB69C9453A3}"/>
              </a:ext>
            </a:extLst>
          </p:cNvPr>
          <p:cNvSpPr/>
          <p:nvPr/>
        </p:nvSpPr>
        <p:spPr>
          <a:xfrm>
            <a:off x="13548126" y="6777944"/>
            <a:ext cx="1828800" cy="1828800"/>
          </a:xfrm>
          <a:prstGeom prst="ellipse">
            <a:avLst/>
          </a:prstGeom>
          <a:solidFill>
            <a:srgbClr val="66B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nl-NL" sz="2200" b="1" dirty="0">
                <a:solidFill>
                  <a:schemeClr val="tx1"/>
                </a:solidFill>
              </a:rPr>
              <a:t>Quick</a:t>
            </a:r>
            <a:br>
              <a:rPr lang="nl-NL" sz="2200" b="1" dirty="0">
                <a:solidFill>
                  <a:schemeClr val="tx1"/>
                </a:solidFill>
              </a:rPr>
            </a:br>
            <a:r>
              <a:rPr lang="nl-NL" sz="2200" b="1" dirty="0">
                <a:solidFill>
                  <a:schemeClr val="tx1"/>
                </a:solidFill>
              </a:rPr>
              <a:t>scan</a:t>
            </a:r>
          </a:p>
        </p:txBody>
      </p:sp>
      <p:sp>
        <p:nvSpPr>
          <p:cNvPr id="90" name="Oval 89">
            <a:extLst>
              <a:ext uri="{FF2B5EF4-FFF2-40B4-BE49-F238E27FC236}">
                <a16:creationId xmlns:a16="http://schemas.microsoft.com/office/drawing/2014/main" id="{A881D0E0-ABA9-2149-88A7-8D4F32F19950}"/>
              </a:ext>
            </a:extLst>
          </p:cNvPr>
          <p:cNvSpPr/>
          <p:nvPr/>
        </p:nvSpPr>
        <p:spPr>
          <a:xfrm>
            <a:off x="15482092" y="6777944"/>
            <a:ext cx="1828800" cy="1828800"/>
          </a:xfrm>
          <a:prstGeom prst="ellipse">
            <a:avLst/>
          </a:prstGeom>
          <a:solidFill>
            <a:srgbClr val="F187A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00000"/>
              </a:lnSpc>
            </a:pPr>
            <a:r>
              <a:rPr lang="nl-NL" sz="2200" b="1" dirty="0">
                <a:solidFill>
                  <a:schemeClr val="tx1"/>
                </a:solidFill>
              </a:rPr>
              <a:t>Ervaringstest</a:t>
            </a:r>
          </a:p>
        </p:txBody>
      </p:sp>
      <p:pic>
        <p:nvPicPr>
          <p:cNvPr id="91" name="Picture 90">
            <a:extLst>
              <a:ext uri="{FF2B5EF4-FFF2-40B4-BE49-F238E27FC236}">
                <a16:creationId xmlns:a16="http://schemas.microsoft.com/office/drawing/2014/main" id="{1243C7DA-1FC9-F346-8364-424237A7748D}"/>
              </a:ext>
            </a:extLst>
          </p:cNvPr>
          <p:cNvPicPr>
            <a:picLocks noChangeAspect="1"/>
          </p:cNvPicPr>
          <p:nvPr/>
        </p:nvPicPr>
        <p:blipFill>
          <a:blip r:embed="rId2"/>
          <a:stretch>
            <a:fillRect/>
          </a:stretch>
        </p:blipFill>
        <p:spPr>
          <a:xfrm>
            <a:off x="13662522" y="6507858"/>
            <a:ext cx="1656568" cy="714820"/>
          </a:xfrm>
          <a:prstGeom prst="rect">
            <a:avLst/>
          </a:prstGeom>
        </p:spPr>
      </p:pic>
      <p:pic>
        <p:nvPicPr>
          <p:cNvPr id="92" name="Picture 91">
            <a:extLst>
              <a:ext uri="{FF2B5EF4-FFF2-40B4-BE49-F238E27FC236}">
                <a16:creationId xmlns:a16="http://schemas.microsoft.com/office/drawing/2014/main" id="{BDE9E504-1C3B-724D-8961-D16FC150C80D}"/>
              </a:ext>
            </a:extLst>
          </p:cNvPr>
          <p:cNvPicPr>
            <a:picLocks noChangeAspect="1"/>
          </p:cNvPicPr>
          <p:nvPr/>
        </p:nvPicPr>
        <p:blipFill>
          <a:blip r:embed="rId3"/>
          <a:stretch>
            <a:fillRect/>
          </a:stretch>
        </p:blipFill>
        <p:spPr>
          <a:xfrm>
            <a:off x="15376926" y="6481199"/>
            <a:ext cx="2007060" cy="783442"/>
          </a:xfrm>
          <a:prstGeom prst="rect">
            <a:avLst/>
          </a:prstGeom>
        </p:spPr>
      </p:pic>
      <p:sp>
        <p:nvSpPr>
          <p:cNvPr id="54" name="Rectangle 75">
            <a:extLst>
              <a:ext uri="{FF2B5EF4-FFF2-40B4-BE49-F238E27FC236}">
                <a16:creationId xmlns:a16="http://schemas.microsoft.com/office/drawing/2014/main" id="{863C262D-E856-254F-9E6A-DF0D3A4D5B0F}"/>
              </a:ext>
            </a:extLst>
          </p:cNvPr>
          <p:cNvSpPr/>
          <p:nvPr/>
        </p:nvSpPr>
        <p:spPr>
          <a:xfrm>
            <a:off x="3853343" y="4694060"/>
            <a:ext cx="1767972" cy="1798979"/>
          </a:xfrm>
          <a:prstGeom prst="rect">
            <a:avLst/>
          </a:prstGeom>
          <a:solidFill>
            <a:srgbClr val="FF0000"/>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Lato Light"/>
                <a:ea typeface="+mn-ea"/>
                <a:cs typeface="+mn-cs"/>
              </a:rPr>
              <a:t>Werkt soms, grote issues opgelost</a:t>
            </a:r>
            <a:endParaRPr kumimoji="0" lang="en-NL" sz="1800" b="0" i="0" u="none" strike="noStrike" kern="1200" cap="none" spc="0" normalizeH="0" baseline="0" noProof="0">
              <a:ln>
                <a:noFill/>
              </a:ln>
              <a:solidFill>
                <a:prstClr val="white"/>
              </a:solidFill>
              <a:effectLst/>
              <a:uLnTx/>
              <a:uFillTx/>
              <a:latin typeface="Lato Light"/>
              <a:ea typeface="+mn-ea"/>
              <a:cs typeface="+mn-cs"/>
            </a:endParaRPr>
          </a:p>
        </p:txBody>
      </p:sp>
      <p:sp>
        <p:nvSpPr>
          <p:cNvPr id="55" name="Rectangle 80">
            <a:extLst>
              <a:ext uri="{FF2B5EF4-FFF2-40B4-BE49-F238E27FC236}">
                <a16:creationId xmlns:a16="http://schemas.microsoft.com/office/drawing/2014/main" id="{A3FA04FF-3803-D340-84F2-E749D2AD5987}"/>
              </a:ext>
            </a:extLst>
          </p:cNvPr>
          <p:cNvSpPr/>
          <p:nvPr/>
        </p:nvSpPr>
        <p:spPr>
          <a:xfrm>
            <a:off x="5841859" y="4687954"/>
            <a:ext cx="1680477" cy="1805085"/>
          </a:xfrm>
          <a:prstGeom prst="rect">
            <a:avLst/>
          </a:prstGeom>
          <a:solidFill>
            <a:srgbClr val="FF0000">
              <a:alpha val="74902"/>
            </a:srgbClr>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L" sz="2000" b="0" i="0" u="none" strike="noStrike" kern="1200" cap="none" spc="0" normalizeH="0" baseline="0" noProof="0">
                <a:ln>
                  <a:noFill/>
                </a:ln>
                <a:solidFill>
                  <a:schemeClr val="bg2"/>
                </a:solidFill>
                <a:effectLst/>
                <a:uLnTx/>
                <a:uFillTx/>
                <a:latin typeface="Lato Light"/>
                <a:ea typeface="+mn-ea"/>
                <a:cs typeface="+mn-cs"/>
              </a:rPr>
              <a:t>Werkt </a:t>
            </a:r>
            <a:r>
              <a:rPr kumimoji="0" lang="nl-NL" sz="2000" b="0" i="0" u="none" strike="noStrike" kern="1200" cap="none" spc="0" normalizeH="0" baseline="0" noProof="0">
                <a:ln>
                  <a:noFill/>
                </a:ln>
                <a:solidFill>
                  <a:schemeClr val="bg2"/>
                </a:solidFill>
                <a:effectLst/>
                <a:uLnTx/>
                <a:uFillTx/>
                <a:latin typeface="Lato Light"/>
                <a:ea typeface="+mn-ea"/>
                <a:cs typeface="+mn-cs"/>
              </a:rPr>
              <a:t>meestal, issues dalen </a:t>
            </a:r>
            <a:endParaRPr kumimoji="0" lang="en-NL" sz="2000" b="0" i="0" u="none" strike="noStrike" kern="1200" cap="none" spc="0" normalizeH="0" baseline="0" noProof="0">
              <a:ln>
                <a:noFill/>
              </a:ln>
              <a:solidFill>
                <a:schemeClr val="bg2"/>
              </a:solidFill>
              <a:effectLst/>
              <a:uLnTx/>
              <a:uFillTx/>
              <a:latin typeface="Lato Light"/>
              <a:ea typeface="+mn-ea"/>
              <a:cs typeface="+mn-cs"/>
            </a:endParaRPr>
          </a:p>
        </p:txBody>
      </p:sp>
      <p:sp>
        <p:nvSpPr>
          <p:cNvPr id="63" name="Rectangle 76">
            <a:extLst>
              <a:ext uri="{FF2B5EF4-FFF2-40B4-BE49-F238E27FC236}">
                <a16:creationId xmlns:a16="http://schemas.microsoft.com/office/drawing/2014/main" id="{F36DFEA0-8E8D-2C47-B305-AF89F9ECE40D}"/>
              </a:ext>
            </a:extLst>
          </p:cNvPr>
          <p:cNvSpPr/>
          <p:nvPr/>
        </p:nvSpPr>
        <p:spPr>
          <a:xfrm>
            <a:off x="9765200" y="4686706"/>
            <a:ext cx="1774703" cy="1821151"/>
          </a:xfrm>
          <a:prstGeom prst="rect">
            <a:avLst/>
          </a:prstGeom>
          <a:solidFill>
            <a:srgbClr val="ED7D31">
              <a:lumMod val="60000"/>
              <a:lumOff val="40000"/>
              <a:alpha val="75686"/>
            </a:srgbClr>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chemeClr val="tx1"/>
                </a:solidFill>
                <a:effectLst/>
                <a:uLnTx/>
                <a:uFillTx/>
                <a:latin typeface="Lato Light"/>
                <a:ea typeface="+mn-ea"/>
                <a:cs typeface="+mn-cs"/>
              </a:rPr>
              <a:t>Werkt in </a:t>
            </a:r>
            <a:r>
              <a:rPr kumimoji="0" lang="nl-NL" sz="1800" b="0" i="0" u="none" strike="noStrike" kern="1200" cap="none" spc="0" normalizeH="0" baseline="0" noProof="0">
                <a:ln>
                  <a:noFill/>
                </a:ln>
                <a:solidFill>
                  <a:schemeClr val="tx1"/>
                </a:solidFill>
                <a:effectLst/>
                <a:uLnTx/>
                <a:uFillTx/>
                <a:latin typeface="Lato Light"/>
                <a:ea typeface="+mn-ea"/>
                <a:cs typeface="+mn-cs"/>
              </a:rPr>
              <a:t>gebruikelijke</a:t>
            </a:r>
            <a:r>
              <a:rPr kumimoji="0" lang="en-NL" sz="1800" b="0" i="0" u="none" strike="noStrike" kern="1200" cap="none" spc="0" normalizeH="0" baseline="0" noProof="0">
                <a:ln>
                  <a:noFill/>
                </a:ln>
                <a:solidFill>
                  <a:schemeClr val="tx1"/>
                </a:solidFill>
                <a:effectLst/>
                <a:uLnTx/>
                <a:uFillTx/>
                <a:latin typeface="Lato Light"/>
                <a:ea typeface="+mn-ea"/>
                <a:cs typeface="+mn-cs"/>
              </a:rPr>
              <a:t> situaties</a:t>
            </a:r>
            <a:r>
              <a:rPr kumimoji="0" lang="nl-NL" sz="1800" b="0" i="0" u="none" strike="noStrike" kern="1200" cap="none" spc="0" normalizeH="0" baseline="0" noProof="0">
                <a:ln>
                  <a:noFill/>
                </a:ln>
                <a:solidFill>
                  <a:schemeClr val="tx1"/>
                </a:solidFill>
                <a:effectLst/>
                <a:uLnTx/>
                <a:uFillTx/>
                <a:latin typeface="Lato Light"/>
                <a:ea typeface="+mn-ea"/>
                <a:cs typeface="+mn-cs"/>
              </a:rPr>
              <a:t> (</a:t>
            </a:r>
            <a:r>
              <a:rPr kumimoji="0" lang="en-NL" sz="1800" b="0" i="0" u="none" strike="noStrike" kern="1200" cap="none" spc="0" normalizeH="0" baseline="0" noProof="0">
                <a:ln>
                  <a:noFill/>
                </a:ln>
                <a:solidFill>
                  <a:schemeClr val="tx1"/>
                </a:solidFill>
                <a:effectLst/>
                <a:uLnTx/>
                <a:uFillTx/>
                <a:latin typeface="Lato Light"/>
                <a:ea typeface="+mn-ea"/>
                <a:cs typeface="+mn-cs"/>
              </a:rPr>
              <a:t>happy flow</a:t>
            </a:r>
            <a:r>
              <a:rPr kumimoji="0" lang="nl-NL" sz="1800" b="0" i="0" u="none" strike="noStrike" kern="1200" cap="none" spc="0" normalizeH="0" baseline="0" noProof="0">
                <a:ln>
                  <a:noFill/>
                </a:ln>
                <a:solidFill>
                  <a:schemeClr val="tx1"/>
                </a:solidFill>
                <a:effectLst/>
                <a:uLnTx/>
                <a:uFillTx/>
                <a:latin typeface="Lato Light"/>
                <a:ea typeface="+mn-ea"/>
                <a:cs typeface="+mn-cs"/>
              </a:rPr>
              <a:t>)</a:t>
            </a:r>
            <a:endParaRPr kumimoji="0" lang="en-NL" sz="1800" b="0" i="0" u="none" strike="noStrike" kern="1200" cap="none" spc="0" normalizeH="0" baseline="0" noProof="0">
              <a:ln>
                <a:noFill/>
              </a:ln>
              <a:solidFill>
                <a:schemeClr val="tx1"/>
              </a:solidFill>
              <a:effectLst/>
              <a:uLnTx/>
              <a:uFillTx/>
              <a:latin typeface="Lato Light"/>
              <a:ea typeface="+mn-ea"/>
              <a:cs typeface="+mn-cs"/>
            </a:endParaRPr>
          </a:p>
        </p:txBody>
      </p:sp>
      <p:sp>
        <p:nvSpPr>
          <p:cNvPr id="64" name="Rectangle 77">
            <a:extLst>
              <a:ext uri="{FF2B5EF4-FFF2-40B4-BE49-F238E27FC236}">
                <a16:creationId xmlns:a16="http://schemas.microsoft.com/office/drawing/2014/main" id="{EA83B723-583F-0F40-B45A-74F1AFEFCFEE}"/>
              </a:ext>
            </a:extLst>
          </p:cNvPr>
          <p:cNvSpPr/>
          <p:nvPr/>
        </p:nvSpPr>
        <p:spPr>
          <a:xfrm>
            <a:off x="11690840" y="4686707"/>
            <a:ext cx="1774703" cy="1821151"/>
          </a:xfrm>
          <a:prstGeom prst="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schemeClr val="tx1"/>
                </a:solidFill>
                <a:effectLst/>
                <a:uLnTx/>
                <a:uFillTx/>
                <a:latin typeface="Lato Light"/>
                <a:ea typeface="+mn-ea"/>
                <a:cs typeface="+mn-cs"/>
              </a:rPr>
              <a:t>Werkt</a:t>
            </a:r>
            <a:r>
              <a:rPr kumimoji="0" lang="en-GB" sz="1800" b="0" i="0" u="none" strike="noStrike" kern="1200" cap="none" spc="0" normalizeH="0" baseline="0" noProof="0">
                <a:ln>
                  <a:noFill/>
                </a:ln>
                <a:solidFill>
                  <a:schemeClr val="tx1"/>
                </a:solidFill>
                <a:effectLst/>
                <a:uLnTx/>
                <a:uFillTx/>
                <a:latin typeface="Lato Light"/>
                <a:ea typeface="+mn-ea"/>
                <a:cs typeface="+mn-cs"/>
              </a:rPr>
              <a:t> in </a:t>
            </a:r>
            <a:r>
              <a:rPr kumimoji="0" lang="en-GB" sz="1800" b="0" i="0" u="none" strike="noStrike" kern="1200" cap="none" spc="0" normalizeH="0" baseline="0" noProof="0" err="1">
                <a:ln>
                  <a:noFill/>
                </a:ln>
                <a:solidFill>
                  <a:schemeClr val="tx1"/>
                </a:solidFill>
                <a:effectLst/>
                <a:uLnTx/>
                <a:uFillTx/>
                <a:latin typeface="Lato Light"/>
                <a:ea typeface="+mn-ea"/>
                <a:cs typeface="+mn-cs"/>
              </a:rPr>
              <a:t>bijzondere</a:t>
            </a:r>
            <a:r>
              <a:rPr kumimoji="0" lang="en-GB" sz="1800" b="0" i="0" u="none" strike="noStrike" kern="1200" cap="none" spc="0" normalizeH="0" baseline="0" noProof="0">
                <a:ln>
                  <a:noFill/>
                </a:ln>
                <a:solidFill>
                  <a:schemeClr val="tx1"/>
                </a:solidFill>
                <a:effectLst/>
                <a:uLnTx/>
                <a:uFillTx/>
                <a:latin typeface="Lato Light"/>
                <a:ea typeface="+mn-ea"/>
                <a:cs typeface="+mn-cs"/>
              </a:rPr>
              <a:t> </a:t>
            </a:r>
            <a:r>
              <a:rPr kumimoji="0" lang="en-GB" sz="1800" b="0" i="0" u="none" strike="noStrike" kern="1200" cap="none" spc="0" normalizeH="0" baseline="0" noProof="0" err="1">
                <a:ln>
                  <a:noFill/>
                </a:ln>
                <a:solidFill>
                  <a:schemeClr val="tx1"/>
                </a:solidFill>
                <a:effectLst/>
                <a:uLnTx/>
                <a:uFillTx/>
                <a:latin typeface="Lato Light"/>
                <a:ea typeface="+mn-ea"/>
                <a:cs typeface="+mn-cs"/>
              </a:rPr>
              <a:t>situaties</a:t>
            </a:r>
            <a:r>
              <a:rPr kumimoji="0" lang="en-GB" sz="1800" b="0" i="0" u="none" strike="noStrike" kern="1200" cap="none" spc="0" normalizeH="0" baseline="0" noProof="0">
                <a:ln>
                  <a:noFill/>
                </a:ln>
                <a:solidFill>
                  <a:schemeClr val="tx1"/>
                </a:solidFill>
                <a:effectLst/>
                <a:uLnTx/>
                <a:uFillTx/>
                <a:latin typeface="Lato Light"/>
                <a:ea typeface="+mn-ea"/>
                <a:cs typeface="+mn-cs"/>
              </a:rPr>
              <a:t> (unhappy flow)</a:t>
            </a:r>
            <a:endParaRPr kumimoji="0" lang="en-NL" sz="1800" b="0" i="0" u="none" strike="noStrike" kern="1200" cap="none" spc="0" normalizeH="0" baseline="0" noProof="0">
              <a:ln>
                <a:noFill/>
              </a:ln>
              <a:solidFill>
                <a:schemeClr val="tx1"/>
              </a:solidFill>
              <a:effectLst/>
              <a:uLnTx/>
              <a:uFillTx/>
              <a:latin typeface="Lato Light"/>
              <a:ea typeface="+mn-ea"/>
              <a:cs typeface="+mn-cs"/>
            </a:endParaRPr>
          </a:p>
        </p:txBody>
      </p:sp>
      <p:sp>
        <p:nvSpPr>
          <p:cNvPr id="65" name="Rectangle 78">
            <a:extLst>
              <a:ext uri="{FF2B5EF4-FFF2-40B4-BE49-F238E27FC236}">
                <a16:creationId xmlns:a16="http://schemas.microsoft.com/office/drawing/2014/main" id="{3EE41F75-3819-7143-9E2A-997421288CBB}"/>
              </a:ext>
            </a:extLst>
          </p:cNvPr>
          <p:cNvSpPr/>
          <p:nvPr/>
        </p:nvSpPr>
        <p:spPr>
          <a:xfrm>
            <a:off x="13638253" y="4686709"/>
            <a:ext cx="1774703" cy="1821151"/>
          </a:xfrm>
          <a:prstGeom prst="rect">
            <a:avLst/>
          </a:prstGeom>
          <a:solidFill>
            <a:srgbClr val="FFC000">
              <a:lumMod val="40000"/>
              <a:lumOff val="60000"/>
            </a:srgbClr>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chemeClr val="tx1"/>
                </a:solidFill>
                <a:effectLst/>
                <a:uLnTx/>
                <a:uFillTx/>
                <a:latin typeface="Lato Light"/>
                <a:ea typeface="+mn-ea"/>
                <a:cs typeface="+mn-cs"/>
              </a:rPr>
              <a:t>Werkt </a:t>
            </a:r>
            <a:r>
              <a:rPr kumimoji="0" lang="nl-NL" sz="1800" b="0" i="0" u="none" strike="noStrike" kern="1200" cap="none" spc="0" normalizeH="0" baseline="0" noProof="0">
                <a:ln>
                  <a:noFill/>
                </a:ln>
                <a:solidFill>
                  <a:schemeClr val="tx1"/>
                </a:solidFill>
                <a:effectLst/>
                <a:uLnTx/>
                <a:uFillTx/>
                <a:latin typeface="Lato Light"/>
                <a:ea typeface="+mn-ea"/>
                <a:cs typeface="+mn-cs"/>
              </a:rPr>
              <a:t>24/7 </a:t>
            </a:r>
            <a:r>
              <a:rPr kumimoji="0" lang="en-NL" sz="1800" b="0" i="0" u="none" strike="noStrike" kern="1200" cap="none" spc="0" normalizeH="0" baseline="0" noProof="0">
                <a:ln>
                  <a:noFill/>
                </a:ln>
                <a:solidFill>
                  <a:schemeClr val="tx1"/>
                </a:solidFill>
                <a:effectLst/>
                <a:uLnTx/>
                <a:uFillTx/>
                <a:latin typeface="Lato Light"/>
                <a:ea typeface="+mn-ea"/>
                <a:cs typeface="+mn-cs"/>
              </a:rPr>
              <a:t>stabiel </a:t>
            </a:r>
            <a:r>
              <a:rPr kumimoji="0" lang="nl-NL" sz="1800" b="0" i="0" u="none" strike="noStrike" kern="1200" cap="none" spc="0" normalizeH="0" baseline="0" noProof="0">
                <a:ln>
                  <a:noFill/>
                </a:ln>
                <a:solidFill>
                  <a:schemeClr val="tx1"/>
                </a:solidFill>
                <a:effectLst/>
                <a:uLnTx/>
                <a:uFillTx/>
                <a:latin typeface="Lato Light"/>
                <a:ea typeface="+mn-ea"/>
                <a:cs typeface="+mn-cs"/>
              </a:rPr>
              <a:t>en </a:t>
            </a:r>
            <a:r>
              <a:rPr kumimoji="0" lang="en-NL" sz="1800" b="0" i="0" u="none" strike="noStrike" kern="1200" cap="none" spc="0" normalizeH="0" baseline="0" noProof="0">
                <a:ln>
                  <a:noFill/>
                </a:ln>
                <a:solidFill>
                  <a:schemeClr val="tx1"/>
                </a:solidFill>
                <a:effectLst/>
                <a:uLnTx/>
                <a:uFillTx/>
                <a:latin typeface="Lato Light"/>
                <a:ea typeface="+mn-ea"/>
                <a:cs typeface="+mn-cs"/>
              </a:rPr>
              <a:t>bij </a:t>
            </a:r>
            <a:r>
              <a:rPr kumimoji="0" lang="nl-NL" sz="1800" b="0" i="0" u="none" strike="noStrike" kern="1200" cap="none" spc="0" normalizeH="0" baseline="0" noProof="0">
                <a:ln>
                  <a:noFill/>
                </a:ln>
                <a:solidFill>
                  <a:schemeClr val="tx1"/>
                </a:solidFill>
                <a:effectLst/>
                <a:uLnTx/>
                <a:uFillTx/>
                <a:latin typeface="Lato Light"/>
                <a:ea typeface="+mn-ea"/>
                <a:cs typeface="+mn-cs"/>
              </a:rPr>
              <a:t>hoog volume</a:t>
            </a:r>
            <a:endParaRPr kumimoji="0" lang="en-NL" sz="1800" b="0" i="0" u="none" strike="noStrike" kern="1200" cap="none" spc="0" normalizeH="0" baseline="0" noProof="0">
              <a:ln>
                <a:noFill/>
              </a:ln>
              <a:solidFill>
                <a:schemeClr val="tx1"/>
              </a:solidFill>
              <a:effectLst/>
              <a:uLnTx/>
              <a:uFillTx/>
              <a:latin typeface="Lato Light"/>
              <a:ea typeface="+mn-ea"/>
              <a:cs typeface="+mn-cs"/>
            </a:endParaRPr>
          </a:p>
        </p:txBody>
      </p:sp>
      <p:sp>
        <p:nvSpPr>
          <p:cNvPr id="66" name="Rectangle 79">
            <a:extLst>
              <a:ext uri="{FF2B5EF4-FFF2-40B4-BE49-F238E27FC236}">
                <a16:creationId xmlns:a16="http://schemas.microsoft.com/office/drawing/2014/main" id="{371603B9-5EB1-F14F-90A5-E051DF5B8250}"/>
              </a:ext>
            </a:extLst>
          </p:cNvPr>
          <p:cNvSpPr/>
          <p:nvPr/>
        </p:nvSpPr>
        <p:spPr>
          <a:xfrm>
            <a:off x="15541399" y="4686711"/>
            <a:ext cx="1774703" cy="1821151"/>
          </a:xfrm>
          <a:prstGeom prst="rect">
            <a:avLst/>
          </a:prstGeom>
          <a:solidFill>
            <a:srgbClr val="70AD47">
              <a:lumMod val="20000"/>
              <a:lumOff val="80000"/>
            </a:srgbClr>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chemeClr val="tx1"/>
                </a:solidFill>
                <a:effectLst/>
                <a:uLnTx/>
                <a:uFillTx/>
                <a:latin typeface="Lato Light"/>
                <a:ea typeface="+mn-ea"/>
                <a:cs typeface="+mn-cs"/>
              </a:rPr>
              <a:t>B</a:t>
            </a:r>
            <a:r>
              <a:rPr kumimoji="0" lang="en-NL" sz="1800" b="0" i="0" u="none" strike="noStrike" kern="1200" cap="none" spc="0" normalizeH="0" baseline="0" noProof="0">
                <a:ln>
                  <a:noFill/>
                </a:ln>
                <a:solidFill>
                  <a:schemeClr val="tx1"/>
                </a:solidFill>
                <a:effectLst/>
                <a:uLnTx/>
                <a:uFillTx/>
                <a:latin typeface="Lato Light"/>
                <a:ea typeface="+mn-ea"/>
                <a:cs typeface="+mn-cs"/>
              </a:rPr>
              <a:t>ruikbaar voor </a:t>
            </a:r>
            <a:r>
              <a:rPr kumimoji="0" lang="nl-NL" sz="1800" b="0" i="0" u="none" strike="noStrike" kern="1200" cap="none" spc="0" normalizeH="0" baseline="0" noProof="0">
                <a:ln>
                  <a:noFill/>
                </a:ln>
                <a:solidFill>
                  <a:schemeClr val="tx1"/>
                </a:solidFill>
                <a:effectLst/>
                <a:uLnTx/>
                <a:uFillTx/>
                <a:latin typeface="Lato Light"/>
                <a:ea typeface="+mn-ea"/>
                <a:cs typeface="+mn-cs"/>
              </a:rPr>
              <a:t>meeste gebruikers</a:t>
            </a:r>
            <a:endParaRPr kumimoji="0" lang="en-NL" sz="1800" b="0" i="0" u="none" strike="noStrike" kern="1200" cap="none" spc="0" normalizeH="0" baseline="0" noProof="0">
              <a:ln>
                <a:noFill/>
              </a:ln>
              <a:solidFill>
                <a:schemeClr val="tx1"/>
              </a:solidFill>
              <a:effectLst/>
              <a:uLnTx/>
              <a:uFillTx/>
              <a:latin typeface="Lato Light"/>
              <a:ea typeface="+mn-ea"/>
              <a:cs typeface="+mn-cs"/>
            </a:endParaRPr>
          </a:p>
        </p:txBody>
      </p:sp>
      <p:sp>
        <p:nvSpPr>
          <p:cNvPr id="67" name="Rectangle 81">
            <a:extLst>
              <a:ext uri="{FF2B5EF4-FFF2-40B4-BE49-F238E27FC236}">
                <a16:creationId xmlns:a16="http://schemas.microsoft.com/office/drawing/2014/main" id="{A73B86FB-8625-A04A-A9BC-EC1E7E219029}"/>
              </a:ext>
            </a:extLst>
          </p:cNvPr>
          <p:cNvSpPr/>
          <p:nvPr/>
        </p:nvSpPr>
        <p:spPr>
          <a:xfrm>
            <a:off x="7796020" y="4686707"/>
            <a:ext cx="1774703" cy="1821151"/>
          </a:xfrm>
          <a:prstGeom prst="rect">
            <a:avLst/>
          </a:prstGeom>
          <a:solidFill>
            <a:srgbClr val="ED7D31"/>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chemeClr val="bg2"/>
                </a:solidFill>
                <a:effectLst/>
                <a:uLnTx/>
                <a:uFillTx/>
                <a:latin typeface="Lato Light"/>
                <a:ea typeface="+mn-ea"/>
                <a:cs typeface="+mn-cs"/>
              </a:rPr>
              <a:t>Werkt </a:t>
            </a:r>
            <a:r>
              <a:rPr kumimoji="0" lang="nl-NL" sz="1800" b="0" i="0" u="none" strike="noStrike" kern="1200" cap="none" spc="0" normalizeH="0" baseline="0" noProof="0">
                <a:ln>
                  <a:noFill/>
                </a:ln>
                <a:solidFill>
                  <a:schemeClr val="bg2"/>
                </a:solidFill>
                <a:effectLst/>
                <a:uLnTx/>
                <a:uFillTx/>
                <a:latin typeface="Lato Light"/>
                <a:ea typeface="+mn-ea"/>
                <a:cs typeface="+mn-cs"/>
              </a:rPr>
              <a:t>met testdossier,</a:t>
            </a:r>
            <a:r>
              <a:rPr kumimoji="0" lang="en-NL" sz="1800" b="0" i="0" u="none" strike="noStrike" kern="1200" cap="none" spc="0" normalizeH="0" baseline="0" noProof="0">
                <a:ln>
                  <a:noFill/>
                </a:ln>
                <a:solidFill>
                  <a:schemeClr val="bg2"/>
                </a:solidFill>
                <a:effectLst/>
                <a:uLnTx/>
                <a:uFillTx/>
                <a:latin typeface="Lato Light"/>
                <a:ea typeface="+mn-ea"/>
                <a:cs typeface="+mn-cs"/>
              </a:rPr>
              <a:t>  wellicht onstabiel</a:t>
            </a:r>
          </a:p>
        </p:txBody>
      </p:sp>
      <p:sp>
        <p:nvSpPr>
          <p:cNvPr id="68" name="Rectangle 82">
            <a:extLst>
              <a:ext uri="{FF2B5EF4-FFF2-40B4-BE49-F238E27FC236}">
                <a16:creationId xmlns:a16="http://schemas.microsoft.com/office/drawing/2014/main" id="{12A59EFA-2FE4-F640-BEBE-167F8CF6916C}"/>
              </a:ext>
            </a:extLst>
          </p:cNvPr>
          <p:cNvSpPr/>
          <p:nvPr/>
        </p:nvSpPr>
        <p:spPr>
          <a:xfrm>
            <a:off x="17424214" y="4686709"/>
            <a:ext cx="1774703" cy="1821151"/>
          </a:xfrm>
          <a:prstGeom prst="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2"/>
                </a:solidFill>
                <a:effectLst/>
                <a:uLnTx/>
                <a:uFillTx/>
                <a:latin typeface="Lato Light"/>
                <a:ea typeface="+mn-ea"/>
                <a:cs typeface="+mn-cs"/>
              </a:rPr>
              <a:t>G</a:t>
            </a:r>
            <a:r>
              <a:rPr kumimoji="0" lang="en-NL" sz="1800" b="0" i="0" u="none" strike="noStrike" kern="1200" cap="none" spc="0" normalizeH="0" baseline="0" noProof="0">
                <a:ln>
                  <a:noFill/>
                </a:ln>
                <a:solidFill>
                  <a:schemeClr val="bg2"/>
                </a:solidFill>
                <a:effectLst/>
                <a:uLnTx/>
                <a:uFillTx/>
                <a:latin typeface="Lato Light"/>
                <a:ea typeface="+mn-ea"/>
                <a:cs typeface="+mn-cs"/>
              </a:rPr>
              <a:t>ebruiks-vriendelijk voor meesten</a:t>
            </a:r>
          </a:p>
        </p:txBody>
      </p:sp>
      <p:sp>
        <p:nvSpPr>
          <p:cNvPr id="94" name="Rectangle 83">
            <a:extLst>
              <a:ext uri="{FF2B5EF4-FFF2-40B4-BE49-F238E27FC236}">
                <a16:creationId xmlns:a16="http://schemas.microsoft.com/office/drawing/2014/main" id="{004DDFE5-71F1-9448-B19C-92603F4FDE3D}"/>
              </a:ext>
            </a:extLst>
          </p:cNvPr>
          <p:cNvSpPr/>
          <p:nvPr/>
        </p:nvSpPr>
        <p:spPr>
          <a:xfrm>
            <a:off x="19306310" y="4686706"/>
            <a:ext cx="1774703" cy="1821151"/>
          </a:xfrm>
          <a:prstGeom prst="rect">
            <a:avLst/>
          </a:prstGeom>
          <a:solidFill>
            <a:srgbClr val="79B428"/>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chemeClr val="bg2"/>
                </a:solidFill>
                <a:effectLst/>
                <a:uLnTx/>
                <a:uFillTx/>
                <a:latin typeface="Lato Light"/>
                <a:ea typeface="+mn-ea"/>
                <a:cs typeface="+mn-cs"/>
              </a:rPr>
              <a:t>Wordt gezien als nuttig</a:t>
            </a:r>
            <a:r>
              <a:rPr kumimoji="0" lang="nl-NL" sz="1800" b="0" i="0" u="none" strike="noStrike" kern="1200" cap="none" spc="0" normalizeH="0" baseline="0" noProof="0">
                <a:ln>
                  <a:noFill/>
                </a:ln>
                <a:solidFill>
                  <a:schemeClr val="bg2"/>
                </a:solidFill>
                <a:effectLst/>
                <a:uLnTx/>
                <a:uFillTx/>
                <a:latin typeface="Lato Light"/>
                <a:ea typeface="+mn-ea"/>
                <a:cs typeface="+mn-cs"/>
              </a:rPr>
              <a:t> / waardevol</a:t>
            </a:r>
            <a:endParaRPr kumimoji="0" lang="en-NL" sz="1800" b="0" i="0" u="none" strike="noStrike" kern="1200" cap="none" spc="0" normalizeH="0" baseline="0" noProof="0">
              <a:ln>
                <a:noFill/>
              </a:ln>
              <a:solidFill>
                <a:schemeClr val="bg2"/>
              </a:solidFill>
              <a:effectLst/>
              <a:uLnTx/>
              <a:uFillTx/>
              <a:latin typeface="Lato Light"/>
              <a:ea typeface="+mn-ea"/>
              <a:cs typeface="+mn-cs"/>
            </a:endParaRPr>
          </a:p>
        </p:txBody>
      </p:sp>
      <p:sp>
        <p:nvSpPr>
          <p:cNvPr id="31" name="Arrow: Pentagon 44">
            <a:extLst>
              <a:ext uri="{FF2B5EF4-FFF2-40B4-BE49-F238E27FC236}">
                <a16:creationId xmlns:a16="http://schemas.microsoft.com/office/drawing/2014/main" id="{743627F7-D647-42C4-9B34-45B4E59C271F}"/>
              </a:ext>
            </a:extLst>
          </p:cNvPr>
          <p:cNvSpPr/>
          <p:nvPr/>
        </p:nvSpPr>
        <p:spPr>
          <a:xfrm rot="16200000">
            <a:off x="15138807" y="9676026"/>
            <a:ext cx="1794538" cy="31471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1828800" hangingPunct="1">
              <a:lnSpc>
                <a:spcPct val="100000"/>
              </a:lnSpc>
            </a:pPr>
            <a:r>
              <a:rPr lang="nl-NL" sz="2200" b="1" kern="1200" dirty="0">
                <a:solidFill>
                  <a:srgbClr val="44546A"/>
                </a:solidFill>
              </a:rPr>
              <a:t>Module 5</a:t>
            </a:r>
          </a:p>
        </p:txBody>
      </p:sp>
      <p:pic>
        <p:nvPicPr>
          <p:cNvPr id="4" name="Afbeelding 3">
            <a:extLst>
              <a:ext uri="{FF2B5EF4-FFF2-40B4-BE49-F238E27FC236}">
                <a16:creationId xmlns:a16="http://schemas.microsoft.com/office/drawing/2014/main" id="{22FBB90D-92F0-403D-9A4E-1EEECDBADA83}"/>
              </a:ext>
            </a:extLst>
          </p:cNvPr>
          <p:cNvPicPr>
            <a:picLocks noChangeAspect="1"/>
          </p:cNvPicPr>
          <p:nvPr/>
        </p:nvPicPr>
        <p:blipFill>
          <a:blip r:embed="rId4"/>
          <a:stretch>
            <a:fillRect/>
          </a:stretch>
        </p:blipFill>
        <p:spPr>
          <a:xfrm>
            <a:off x="14462526" y="11732488"/>
            <a:ext cx="3147100" cy="819586"/>
          </a:xfrm>
          <a:prstGeom prst="rect">
            <a:avLst/>
          </a:prstGeom>
        </p:spPr>
      </p:pic>
    </p:spTree>
    <p:extLst>
      <p:ext uri="{BB962C8B-B14F-4D97-AF65-F5344CB8AC3E}">
        <p14:creationId xmlns:p14="http://schemas.microsoft.com/office/powerpoint/2010/main" val="33315860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9"/>
                                        </p:tgtEl>
                                      </p:cBhvr>
                                    </p:animEffect>
                                    <p:set>
                                      <p:cBhvr>
                                        <p:cTn id="7" dur="1" fill="hold">
                                          <p:stCondLst>
                                            <p:cond delay="499"/>
                                          </p:stCondLst>
                                        </p:cTn>
                                        <p:tgtEl>
                                          <p:spTgt spid="8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1"/>
                                        </p:tgtEl>
                                      </p:cBhvr>
                                    </p:animEffect>
                                    <p:set>
                                      <p:cBhvr>
                                        <p:cTn id="10" dur="1" fill="hold">
                                          <p:stCondLst>
                                            <p:cond delay="499"/>
                                          </p:stCondLst>
                                        </p:cTn>
                                        <p:tgtEl>
                                          <p:spTgt spid="91"/>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jdelijke aanduiding voor tekst 47">
            <a:extLst>
              <a:ext uri="{FF2B5EF4-FFF2-40B4-BE49-F238E27FC236}">
                <a16:creationId xmlns:a16="http://schemas.microsoft.com/office/drawing/2014/main" id="{B0DD28BD-49B1-C64E-8779-8E3DFCA60804}"/>
              </a:ext>
            </a:extLst>
          </p:cNvPr>
          <p:cNvSpPr>
            <a:spLocks noGrp="1"/>
          </p:cNvSpPr>
          <p:nvPr>
            <p:ph type="body" sz="quarter" idx="10"/>
          </p:nvPr>
        </p:nvSpPr>
        <p:spPr/>
        <p:txBody>
          <a:bodyPr/>
          <a:lstStyle/>
          <a:p>
            <a:r>
              <a:rPr lang="pt-PT" dirty="0"/>
              <a:t>3. Waar willen we mee aan de slag? – Hoe groen is de keten?</a:t>
            </a:r>
            <a:endParaRPr lang="nl-NL" dirty="0"/>
          </a:p>
        </p:txBody>
      </p:sp>
      <p:sp>
        <p:nvSpPr>
          <p:cNvPr id="6" name="Rounded Rectangle 5">
            <a:extLst>
              <a:ext uri="{FF2B5EF4-FFF2-40B4-BE49-F238E27FC236}">
                <a16:creationId xmlns:a16="http://schemas.microsoft.com/office/drawing/2014/main" id="{3BE034EA-8DBC-7141-BF62-5CAE68129DF8}"/>
              </a:ext>
            </a:extLst>
          </p:cNvPr>
          <p:cNvSpPr/>
          <p:nvPr/>
        </p:nvSpPr>
        <p:spPr>
          <a:xfrm>
            <a:off x="1801090" y="10282592"/>
            <a:ext cx="8509210" cy="25693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NL" sz="3600" kern="1200" dirty="0">
              <a:solidFill>
                <a:prstClr val="white"/>
              </a:solidFill>
              <a:latin typeface="Lato Light"/>
            </a:endParaRPr>
          </a:p>
        </p:txBody>
      </p:sp>
      <p:sp>
        <p:nvSpPr>
          <p:cNvPr id="13" name="TextBox 12">
            <a:extLst>
              <a:ext uri="{FF2B5EF4-FFF2-40B4-BE49-F238E27FC236}">
                <a16:creationId xmlns:a16="http://schemas.microsoft.com/office/drawing/2014/main" id="{2C2195B5-A5B7-2240-88C5-E24BE2CC0691}"/>
              </a:ext>
            </a:extLst>
          </p:cNvPr>
          <p:cNvSpPr txBox="1"/>
          <p:nvPr/>
        </p:nvSpPr>
        <p:spPr>
          <a:xfrm rot="16200000">
            <a:off x="-444012" y="10943846"/>
            <a:ext cx="2712987" cy="1107996"/>
          </a:xfrm>
          <a:prstGeom prst="rect">
            <a:avLst/>
          </a:prstGeom>
          <a:noFill/>
        </p:spPr>
        <p:txBody>
          <a:bodyPr wrap="none" rtlCol="0">
            <a:spAutoFit/>
          </a:bodyPr>
          <a:lstStyle/>
          <a:p>
            <a:pPr defTabSz="1828800" hangingPunct="1">
              <a:lnSpc>
                <a:spcPct val="100000"/>
              </a:lnSpc>
            </a:pPr>
            <a:r>
              <a:rPr lang="en-NL" sz="2200" kern="1200" dirty="0">
                <a:solidFill>
                  <a:prstClr val="black"/>
                </a:solidFill>
                <a:latin typeface="Lato" panose="020F0502020204030203" pitchFamily="34" charset="0"/>
                <a:ea typeface="+mn-ea"/>
                <a:cs typeface="Lato" panose="020F0502020204030203" pitchFamily="34" charset="0"/>
              </a:rPr>
              <a:t>III. </a:t>
            </a:r>
          </a:p>
          <a:p>
            <a:pPr defTabSz="1828800" hangingPunct="1">
              <a:lnSpc>
                <a:spcPct val="100000"/>
              </a:lnSpc>
            </a:pPr>
            <a:r>
              <a:rPr lang="en-NL" sz="2200" kern="1200">
                <a:solidFill>
                  <a:prstClr val="black"/>
                </a:solidFill>
                <a:latin typeface="Lato" panose="020F0502020204030203" pitchFamily="34" charset="0"/>
                <a:ea typeface="+mn-ea"/>
                <a:cs typeface="Lato" panose="020F0502020204030203" pitchFamily="34" charset="0"/>
              </a:rPr>
              <a:t>Toegevoegde Waarde</a:t>
            </a:r>
            <a:r>
              <a:rPr lang="pt-PT" sz="2200" kern="1200" dirty="0">
                <a:solidFill>
                  <a:prstClr val="black"/>
                </a:solidFill>
                <a:latin typeface="Lato" panose="020F0502020204030203" pitchFamily="34" charset="0"/>
                <a:ea typeface="+mn-ea"/>
                <a:cs typeface="Lato" panose="020F0502020204030203" pitchFamily="34" charset="0"/>
              </a:rPr>
              <a:t> </a:t>
            </a:r>
          </a:p>
          <a:p>
            <a:pPr defTabSz="1828800" hangingPunct="1">
              <a:lnSpc>
                <a:spcPct val="100000"/>
              </a:lnSpc>
            </a:pPr>
            <a:r>
              <a:rPr lang="pt-PT" sz="2200" kern="1200" dirty="0" err="1">
                <a:solidFill>
                  <a:prstClr val="black"/>
                </a:solidFill>
                <a:latin typeface="Lato" panose="020F0502020204030203" pitchFamily="34" charset="0"/>
                <a:ea typeface="+mn-ea"/>
                <a:cs typeface="Lato" panose="020F0502020204030203" pitchFamily="34" charset="0"/>
              </a:rPr>
              <a:t>voor</a:t>
            </a:r>
            <a:r>
              <a:rPr lang="pt-PT" sz="2200" kern="1200" dirty="0">
                <a:solidFill>
                  <a:prstClr val="black"/>
                </a:solidFill>
                <a:latin typeface="Lato" panose="020F0502020204030203" pitchFamily="34" charset="0"/>
                <a:ea typeface="+mn-ea"/>
                <a:cs typeface="Lato" panose="020F0502020204030203" pitchFamily="34" charset="0"/>
              </a:rPr>
              <a:t> de </a:t>
            </a:r>
            <a:r>
              <a:rPr lang="pt-PT" sz="2200" kern="1200" dirty="0" err="1">
                <a:solidFill>
                  <a:prstClr val="black"/>
                </a:solidFill>
                <a:latin typeface="Lato" panose="020F0502020204030203" pitchFamily="34" charset="0"/>
                <a:ea typeface="+mn-ea"/>
                <a:cs typeface="Lato" panose="020F0502020204030203" pitchFamily="34" charset="0"/>
              </a:rPr>
              <a:t>praktijk</a:t>
            </a:r>
            <a:endParaRPr lang="en-NL" sz="2200" kern="1200" dirty="0">
              <a:solidFill>
                <a:prstClr val="black"/>
              </a:solidFill>
              <a:latin typeface="Lato" panose="020F0502020204030203" pitchFamily="34" charset="0"/>
              <a:ea typeface="+mn-ea"/>
              <a:cs typeface="Lato" panose="020F0502020204030203" pitchFamily="34" charset="0"/>
            </a:endParaRPr>
          </a:p>
        </p:txBody>
      </p:sp>
      <p:cxnSp>
        <p:nvCxnSpPr>
          <p:cNvPr id="16" name="Straight Arrow Connector 15">
            <a:extLst>
              <a:ext uri="{FF2B5EF4-FFF2-40B4-BE49-F238E27FC236}">
                <a16:creationId xmlns:a16="http://schemas.microsoft.com/office/drawing/2014/main" id="{3365A2F7-8D49-5E40-8D70-BCEAC043EA23}"/>
              </a:ext>
            </a:extLst>
          </p:cNvPr>
          <p:cNvCxnSpPr>
            <a:cxnSpLocks/>
          </p:cNvCxnSpPr>
          <p:nvPr/>
        </p:nvCxnSpPr>
        <p:spPr>
          <a:xfrm>
            <a:off x="11914910" y="3506461"/>
            <a:ext cx="0" cy="256938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2D7292F-D86F-F24F-A147-0AD50E0EC4B5}"/>
              </a:ext>
            </a:extLst>
          </p:cNvPr>
          <p:cNvCxnSpPr>
            <a:cxnSpLocks/>
          </p:cNvCxnSpPr>
          <p:nvPr/>
        </p:nvCxnSpPr>
        <p:spPr>
          <a:xfrm>
            <a:off x="11914910" y="10282592"/>
            <a:ext cx="0" cy="2539685"/>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040451A-FC33-644B-82A1-36826E91790C}"/>
              </a:ext>
            </a:extLst>
          </p:cNvPr>
          <p:cNvCxnSpPr>
            <a:cxnSpLocks/>
          </p:cNvCxnSpPr>
          <p:nvPr/>
        </p:nvCxnSpPr>
        <p:spPr>
          <a:xfrm>
            <a:off x="11914910" y="6592247"/>
            <a:ext cx="0" cy="256938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 name="Groep 2">
            <a:extLst>
              <a:ext uri="{FF2B5EF4-FFF2-40B4-BE49-F238E27FC236}">
                <a16:creationId xmlns:a16="http://schemas.microsoft.com/office/drawing/2014/main" id="{189EF9A5-1FFB-AE4B-B0F5-99715C949F5C}"/>
              </a:ext>
            </a:extLst>
          </p:cNvPr>
          <p:cNvGrpSpPr/>
          <p:nvPr/>
        </p:nvGrpSpPr>
        <p:grpSpPr>
          <a:xfrm>
            <a:off x="866313" y="3506461"/>
            <a:ext cx="9443988" cy="2569388"/>
            <a:chOff x="433156" y="1753230"/>
            <a:chExt cx="4721994" cy="1284694"/>
          </a:xfrm>
          <a:solidFill>
            <a:schemeClr val="accent1"/>
          </a:solidFill>
        </p:grpSpPr>
        <p:sp>
          <p:nvSpPr>
            <p:cNvPr id="4" name="Rounded Rectangle 3">
              <a:extLst>
                <a:ext uri="{FF2B5EF4-FFF2-40B4-BE49-F238E27FC236}">
                  <a16:creationId xmlns:a16="http://schemas.microsoft.com/office/drawing/2014/main" id="{3661F84A-F7EA-B740-9167-F9356E8E079C}"/>
                </a:ext>
              </a:extLst>
            </p:cNvPr>
            <p:cNvSpPr/>
            <p:nvPr/>
          </p:nvSpPr>
          <p:spPr>
            <a:xfrm>
              <a:off x="900545" y="1753230"/>
              <a:ext cx="4254605" cy="128469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hangingPunct="1"/>
              <a:endParaRPr lang="en-NL" sz="1800" kern="1200" dirty="0"/>
            </a:p>
          </p:txBody>
        </p:sp>
        <p:sp>
          <p:nvSpPr>
            <p:cNvPr id="8" name="Rectangle 7">
              <a:extLst>
                <a:ext uri="{FF2B5EF4-FFF2-40B4-BE49-F238E27FC236}">
                  <a16:creationId xmlns:a16="http://schemas.microsoft.com/office/drawing/2014/main" id="{1A7A6936-022E-8243-A23F-3FABD79327BF}"/>
                </a:ext>
              </a:extLst>
            </p:cNvPr>
            <p:cNvSpPr/>
            <p:nvPr/>
          </p:nvSpPr>
          <p:spPr>
            <a:xfrm>
              <a:off x="1186452" y="2599617"/>
              <a:ext cx="3816297" cy="256939"/>
            </a:xfrm>
            <a:prstGeom prst="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r>
                <a:rPr lang="en-NL" sz="3200" kern="1200" dirty="0">
                  <a:solidFill>
                    <a:sysClr val="windowText" lastClr="000000"/>
                  </a:solidFill>
                  <a:latin typeface="Lato Light"/>
                </a:rPr>
                <a:t>b. Data check: gaat juiste door pijplijn</a:t>
              </a:r>
            </a:p>
          </p:txBody>
        </p:sp>
        <p:sp>
          <p:nvSpPr>
            <p:cNvPr id="7" name="Rectangle 6">
              <a:extLst>
                <a:ext uri="{FF2B5EF4-FFF2-40B4-BE49-F238E27FC236}">
                  <a16:creationId xmlns:a16="http://schemas.microsoft.com/office/drawing/2014/main" id="{34E10D0A-2317-A041-AA7B-47B72554BFEA}"/>
                </a:ext>
              </a:extLst>
            </p:cNvPr>
            <p:cNvSpPr/>
            <p:nvPr/>
          </p:nvSpPr>
          <p:spPr>
            <a:xfrm>
              <a:off x="1186453" y="2138638"/>
              <a:ext cx="3816297" cy="25693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r>
                <a:rPr lang="en-NL" sz="3200" kern="1200" dirty="0">
                  <a:solidFill>
                    <a:sysClr val="windowText" lastClr="000000"/>
                  </a:solidFill>
                  <a:latin typeface="Lato Light"/>
                </a:rPr>
                <a:t>a. Technisch check: werkt pijplijn</a:t>
              </a:r>
            </a:p>
          </p:txBody>
        </p:sp>
        <p:sp>
          <p:nvSpPr>
            <p:cNvPr id="9" name="TextBox 8">
              <a:extLst>
                <a:ext uri="{FF2B5EF4-FFF2-40B4-BE49-F238E27FC236}">
                  <a16:creationId xmlns:a16="http://schemas.microsoft.com/office/drawing/2014/main" id="{4EDF5428-CD7A-B549-B5A7-764CEE104B6A}"/>
                </a:ext>
              </a:extLst>
            </p:cNvPr>
            <p:cNvSpPr txBox="1"/>
            <p:nvPr/>
          </p:nvSpPr>
          <p:spPr>
            <a:xfrm rot="16200000">
              <a:off x="149456" y="2354565"/>
              <a:ext cx="782843" cy="215444"/>
            </a:xfrm>
            <a:prstGeom prst="rect">
              <a:avLst/>
            </a:prstGeom>
            <a:grpFill/>
          </p:spPr>
          <p:txBody>
            <a:bodyPr wrap="none" rtlCol="0">
              <a:spAutoFit/>
            </a:bodyPr>
            <a:lstStyle/>
            <a:p>
              <a:pPr defTabSz="1828800" hangingPunct="1">
                <a:lnSpc>
                  <a:spcPct val="100000"/>
                </a:lnSpc>
              </a:pPr>
              <a:r>
                <a:rPr lang="en-NL" sz="2200" kern="1200" dirty="0">
                  <a:solidFill>
                    <a:prstClr val="black"/>
                  </a:solidFill>
                  <a:latin typeface="Lato" panose="020F0502020204030203" pitchFamily="34" charset="0"/>
                  <a:ea typeface="+mn-ea"/>
                  <a:cs typeface="Lato" panose="020F0502020204030203" pitchFamily="34" charset="0"/>
                </a:rPr>
                <a:t>I. QuickScan</a:t>
              </a:r>
            </a:p>
          </p:txBody>
        </p:sp>
      </p:grpSp>
      <p:grpSp>
        <p:nvGrpSpPr>
          <p:cNvPr id="15" name="Groep 14">
            <a:extLst>
              <a:ext uri="{FF2B5EF4-FFF2-40B4-BE49-F238E27FC236}">
                <a16:creationId xmlns:a16="http://schemas.microsoft.com/office/drawing/2014/main" id="{F264F31C-BF72-234A-B307-589842AC81A8}"/>
              </a:ext>
            </a:extLst>
          </p:cNvPr>
          <p:cNvGrpSpPr/>
          <p:nvPr/>
        </p:nvGrpSpPr>
        <p:grpSpPr>
          <a:xfrm>
            <a:off x="895284" y="6592247"/>
            <a:ext cx="9415016" cy="2569388"/>
            <a:chOff x="447642" y="3296123"/>
            <a:chExt cx="4707508" cy="1284694"/>
          </a:xfrm>
        </p:grpSpPr>
        <p:sp>
          <p:nvSpPr>
            <p:cNvPr id="5" name="Rounded Rectangle 4">
              <a:extLst>
                <a:ext uri="{FF2B5EF4-FFF2-40B4-BE49-F238E27FC236}">
                  <a16:creationId xmlns:a16="http://schemas.microsoft.com/office/drawing/2014/main" id="{C7219E98-FD55-7E44-B47F-C0156FBFCE64}"/>
                </a:ext>
              </a:extLst>
            </p:cNvPr>
            <p:cNvSpPr/>
            <p:nvPr/>
          </p:nvSpPr>
          <p:spPr>
            <a:xfrm>
              <a:off x="900545" y="3296123"/>
              <a:ext cx="4254605" cy="128469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NL" sz="3600" kern="1200" dirty="0">
                <a:solidFill>
                  <a:prstClr val="white"/>
                </a:solidFill>
                <a:latin typeface="Lato Light"/>
              </a:endParaRPr>
            </a:p>
          </p:txBody>
        </p:sp>
        <p:sp>
          <p:nvSpPr>
            <p:cNvPr id="10" name="TextBox 9">
              <a:extLst>
                <a:ext uri="{FF2B5EF4-FFF2-40B4-BE49-F238E27FC236}">
                  <a16:creationId xmlns:a16="http://schemas.microsoft.com/office/drawing/2014/main" id="{F306C361-C18A-0647-9A7A-E0A5F7AF7C17}"/>
                </a:ext>
              </a:extLst>
            </p:cNvPr>
            <p:cNvSpPr txBox="1"/>
            <p:nvPr/>
          </p:nvSpPr>
          <p:spPr>
            <a:xfrm rot="16200000">
              <a:off x="53447" y="3830749"/>
              <a:ext cx="1003833" cy="215444"/>
            </a:xfrm>
            <a:prstGeom prst="rect">
              <a:avLst/>
            </a:prstGeom>
            <a:noFill/>
          </p:spPr>
          <p:txBody>
            <a:bodyPr wrap="none" rtlCol="0">
              <a:spAutoFit/>
            </a:bodyPr>
            <a:lstStyle/>
            <a:p>
              <a:pPr defTabSz="1828800" hangingPunct="1">
                <a:lnSpc>
                  <a:spcPct val="100000"/>
                </a:lnSpc>
              </a:pPr>
              <a:r>
                <a:rPr lang="en-NL" sz="2200" kern="1200" dirty="0">
                  <a:solidFill>
                    <a:prstClr val="black"/>
                  </a:solidFill>
                  <a:latin typeface="Lato" panose="020F0502020204030203" pitchFamily="34" charset="0"/>
                  <a:ea typeface="+mn-ea"/>
                  <a:cs typeface="Lato" panose="020F0502020204030203" pitchFamily="34" charset="0"/>
                </a:rPr>
                <a:t>II. </a:t>
              </a:r>
              <a:r>
                <a:rPr lang="en-NL" sz="2200" kern="1200">
                  <a:solidFill>
                    <a:prstClr val="black"/>
                  </a:solidFill>
                  <a:latin typeface="Lato" panose="020F0502020204030203" pitchFamily="34" charset="0"/>
                  <a:ea typeface="+mn-ea"/>
                  <a:cs typeface="Lato" panose="020F0502020204030203" pitchFamily="34" charset="0"/>
                </a:rPr>
                <a:t>Ervarings </a:t>
              </a:r>
              <a:r>
                <a:rPr lang="pt-PT" sz="2200" kern="1200" dirty="0" err="1">
                  <a:solidFill>
                    <a:prstClr val="black"/>
                  </a:solidFill>
                  <a:latin typeface="Lato" panose="020F0502020204030203" pitchFamily="34" charset="0"/>
                  <a:ea typeface="+mn-ea"/>
                  <a:cs typeface="Lato" panose="020F0502020204030203" pitchFamily="34" charset="0"/>
                </a:rPr>
                <a:t>test</a:t>
              </a:r>
              <a:endParaRPr lang="en-NL" sz="2200" kern="1200" dirty="0">
                <a:solidFill>
                  <a:prstClr val="black"/>
                </a:solidFill>
                <a:latin typeface="Lato" panose="020F0502020204030203" pitchFamily="34" charset="0"/>
                <a:ea typeface="+mn-ea"/>
                <a:cs typeface="Lato" panose="020F0502020204030203" pitchFamily="34" charset="0"/>
              </a:endParaRPr>
            </a:p>
          </p:txBody>
        </p:sp>
        <p:sp>
          <p:nvSpPr>
            <p:cNvPr id="11" name="Rectangle 10">
              <a:extLst>
                <a:ext uri="{FF2B5EF4-FFF2-40B4-BE49-F238E27FC236}">
                  <a16:creationId xmlns:a16="http://schemas.microsoft.com/office/drawing/2014/main" id="{79927F0C-E4D0-5A44-8D2F-829B7B132DFD}"/>
                </a:ext>
              </a:extLst>
            </p:cNvPr>
            <p:cNvSpPr/>
            <p:nvPr/>
          </p:nvSpPr>
          <p:spPr>
            <a:xfrm>
              <a:off x="1186452" y="3553061"/>
              <a:ext cx="3816297" cy="2569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r>
                <a:rPr lang="en-NL" sz="2800" kern="1200" dirty="0">
                  <a:solidFill>
                    <a:sysClr val="windowText" lastClr="000000"/>
                  </a:solidFill>
                  <a:latin typeface="Lato Light"/>
                </a:rPr>
                <a:t>II a. Gebruik check: kan ik er mee werken</a:t>
              </a:r>
            </a:p>
          </p:txBody>
        </p:sp>
        <p:sp>
          <p:nvSpPr>
            <p:cNvPr id="12" name="Rectangle 11">
              <a:extLst>
                <a:ext uri="{FF2B5EF4-FFF2-40B4-BE49-F238E27FC236}">
                  <a16:creationId xmlns:a16="http://schemas.microsoft.com/office/drawing/2014/main" id="{2D4A50C4-09BE-3340-871B-1A7157A23E3A}"/>
                </a:ext>
              </a:extLst>
            </p:cNvPr>
            <p:cNvSpPr/>
            <p:nvPr/>
          </p:nvSpPr>
          <p:spPr>
            <a:xfrm>
              <a:off x="1186451" y="4014040"/>
              <a:ext cx="3816297" cy="2569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r>
                <a:rPr lang="en-NL" sz="2800" kern="1200" dirty="0">
                  <a:solidFill>
                    <a:sysClr val="windowText" lastClr="000000"/>
                  </a:solidFill>
                  <a:latin typeface="Lato Light"/>
                </a:rPr>
                <a:t>II b. Vriendelijkheidscheck: hoe fijn werkt het</a:t>
              </a:r>
            </a:p>
          </p:txBody>
        </p:sp>
      </p:grpSp>
      <p:sp>
        <p:nvSpPr>
          <p:cNvPr id="2" name="Pijl rechts 1">
            <a:extLst>
              <a:ext uri="{FF2B5EF4-FFF2-40B4-BE49-F238E27FC236}">
                <a16:creationId xmlns:a16="http://schemas.microsoft.com/office/drawing/2014/main" id="{37A691A1-3EB7-5A47-9737-640C0DD52B93}"/>
              </a:ext>
            </a:extLst>
          </p:cNvPr>
          <p:cNvSpPr/>
          <p:nvPr/>
        </p:nvSpPr>
        <p:spPr>
          <a:xfrm>
            <a:off x="10577308" y="5234506"/>
            <a:ext cx="3362157" cy="508183"/>
          </a:xfrm>
          <a:prstGeom prst="lef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19" name="Tekstvak 18">
            <a:extLst>
              <a:ext uri="{FF2B5EF4-FFF2-40B4-BE49-F238E27FC236}">
                <a16:creationId xmlns:a16="http://schemas.microsoft.com/office/drawing/2014/main" id="{7E5F171D-CE9A-9D48-BB78-C97E5BAB79DC}"/>
              </a:ext>
            </a:extLst>
          </p:cNvPr>
          <p:cNvSpPr txBox="1"/>
          <p:nvPr/>
        </p:nvSpPr>
        <p:spPr>
          <a:xfrm>
            <a:off x="13995606" y="4827675"/>
            <a:ext cx="8953092" cy="1002903"/>
          </a:xfrm>
          <a:prstGeom prst="rect">
            <a:avLst/>
          </a:prstGeom>
        </p:spPr>
        <p:txBody>
          <a:bodyPr wrap="none" rtlCol="0" anchor="t">
            <a:spAutoFit/>
          </a:bodyPr>
          <a:lstStyle/>
          <a:p>
            <a:pPr algn="l">
              <a:buClr>
                <a:schemeClr val="accent1"/>
              </a:buClr>
            </a:pPr>
            <a:r>
              <a:rPr lang="nl-NL" sz="3600" dirty="0">
                <a:latin typeface="Corbel" panose="020B0503020204020204" pitchFamily="34" charset="0"/>
              </a:rPr>
              <a:t>Hier zit voor ons nu de uitdaging / de spanning</a:t>
            </a:r>
          </a:p>
        </p:txBody>
      </p:sp>
      <p:cxnSp>
        <p:nvCxnSpPr>
          <p:cNvPr id="24" name="Rechte verbindingslijn 23">
            <a:extLst>
              <a:ext uri="{FF2B5EF4-FFF2-40B4-BE49-F238E27FC236}">
                <a16:creationId xmlns:a16="http://schemas.microsoft.com/office/drawing/2014/main" id="{A7541D78-A167-0543-94FA-DC49088D4ADC}"/>
              </a:ext>
            </a:extLst>
          </p:cNvPr>
          <p:cNvCxnSpPr/>
          <p:nvPr/>
        </p:nvCxnSpPr>
        <p:spPr>
          <a:xfrm>
            <a:off x="444787" y="6293224"/>
            <a:ext cx="21393237" cy="0"/>
          </a:xfrm>
          <a:prstGeom prst="line">
            <a:avLst/>
          </a:prstGeom>
          <a:noFill/>
          <a:ln w="25400" cap="flat">
            <a:solidFill>
              <a:schemeClr val="accent1"/>
            </a:solidFill>
            <a:prstDash val="dash"/>
            <a:round/>
          </a:ln>
          <a:effectLst/>
          <a:sp3d/>
        </p:spPr>
        <p:style>
          <a:lnRef idx="0">
            <a:scrgbClr r="0" g="0" b="0"/>
          </a:lnRef>
          <a:fillRef idx="0">
            <a:scrgbClr r="0" g="0" b="0"/>
          </a:fillRef>
          <a:effectRef idx="0">
            <a:scrgbClr r="0" g="0" b="0"/>
          </a:effectRef>
          <a:fontRef idx="none"/>
        </p:style>
      </p:cxnSp>
      <p:sp>
        <p:nvSpPr>
          <p:cNvPr id="26" name="Pijl rechts 25">
            <a:extLst>
              <a:ext uri="{FF2B5EF4-FFF2-40B4-BE49-F238E27FC236}">
                <a16:creationId xmlns:a16="http://schemas.microsoft.com/office/drawing/2014/main" id="{3DDD677A-E563-8341-8C46-696EAC79AB34}"/>
              </a:ext>
            </a:extLst>
          </p:cNvPr>
          <p:cNvSpPr/>
          <p:nvPr/>
        </p:nvSpPr>
        <p:spPr>
          <a:xfrm>
            <a:off x="10577308" y="7625476"/>
            <a:ext cx="3362157" cy="508183"/>
          </a:xfrm>
          <a:prstGeom prst="lef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27" name="Tekstvak 26">
            <a:extLst>
              <a:ext uri="{FF2B5EF4-FFF2-40B4-BE49-F238E27FC236}">
                <a16:creationId xmlns:a16="http://schemas.microsoft.com/office/drawing/2014/main" id="{792F439A-D4C0-BA43-9953-8C7D4A8A5C6D}"/>
              </a:ext>
            </a:extLst>
          </p:cNvPr>
          <p:cNvSpPr txBox="1"/>
          <p:nvPr/>
        </p:nvSpPr>
        <p:spPr>
          <a:xfrm>
            <a:off x="13995606" y="7218645"/>
            <a:ext cx="8504251" cy="1002903"/>
          </a:xfrm>
          <a:prstGeom prst="rect">
            <a:avLst/>
          </a:prstGeom>
        </p:spPr>
        <p:txBody>
          <a:bodyPr wrap="none" rtlCol="0" anchor="t">
            <a:spAutoFit/>
          </a:bodyPr>
          <a:lstStyle/>
          <a:p>
            <a:pPr algn="l">
              <a:buClr>
                <a:schemeClr val="accent1"/>
              </a:buClr>
            </a:pPr>
            <a:r>
              <a:rPr lang="nl-NL" sz="3600" dirty="0">
                <a:latin typeface="Corbel" panose="020B0503020204020204" pitchFamily="34" charset="0"/>
              </a:rPr>
              <a:t>Hier moeten we mee aan de slag (module 5)</a:t>
            </a:r>
          </a:p>
        </p:txBody>
      </p:sp>
      <p:sp>
        <p:nvSpPr>
          <p:cNvPr id="28" name="Pijl rechts 27">
            <a:extLst>
              <a:ext uri="{FF2B5EF4-FFF2-40B4-BE49-F238E27FC236}">
                <a16:creationId xmlns:a16="http://schemas.microsoft.com/office/drawing/2014/main" id="{3ADB4756-24A4-994E-8561-260E64541927}"/>
              </a:ext>
            </a:extLst>
          </p:cNvPr>
          <p:cNvSpPr/>
          <p:nvPr/>
        </p:nvSpPr>
        <p:spPr>
          <a:xfrm>
            <a:off x="10577308" y="11475232"/>
            <a:ext cx="3362157" cy="508183"/>
          </a:xfrm>
          <a:prstGeom prst="lef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29" name="Tekstvak 28">
            <a:extLst>
              <a:ext uri="{FF2B5EF4-FFF2-40B4-BE49-F238E27FC236}">
                <a16:creationId xmlns:a16="http://schemas.microsoft.com/office/drawing/2014/main" id="{1611029B-3BFD-6A45-A640-9147C878DCD6}"/>
              </a:ext>
            </a:extLst>
          </p:cNvPr>
          <p:cNvSpPr txBox="1"/>
          <p:nvPr/>
        </p:nvSpPr>
        <p:spPr>
          <a:xfrm>
            <a:off x="13995606" y="11068401"/>
            <a:ext cx="8085868" cy="1002839"/>
          </a:xfrm>
          <a:prstGeom prst="rect">
            <a:avLst/>
          </a:prstGeom>
        </p:spPr>
        <p:txBody>
          <a:bodyPr wrap="none" rtlCol="0" anchor="t">
            <a:spAutoFit/>
          </a:bodyPr>
          <a:lstStyle/>
          <a:p>
            <a:pPr algn="l">
              <a:buClr>
                <a:schemeClr val="accent1"/>
              </a:buClr>
            </a:pPr>
            <a:r>
              <a:rPr lang="nl-NL" sz="3600" dirty="0">
                <a:latin typeface="Corbel" panose="020B0503020204020204" pitchFamily="34" charset="0"/>
              </a:rPr>
              <a:t>Hier hopen we mee aan de slag te kunnen</a:t>
            </a:r>
          </a:p>
        </p:txBody>
      </p:sp>
      <p:sp>
        <p:nvSpPr>
          <p:cNvPr id="30" name="Rectangle 10">
            <a:extLst>
              <a:ext uri="{FF2B5EF4-FFF2-40B4-BE49-F238E27FC236}">
                <a16:creationId xmlns:a16="http://schemas.microsoft.com/office/drawing/2014/main" id="{DB03E987-81EB-4144-B956-5FC7BC070D63}"/>
              </a:ext>
            </a:extLst>
          </p:cNvPr>
          <p:cNvSpPr/>
          <p:nvPr/>
        </p:nvSpPr>
        <p:spPr>
          <a:xfrm>
            <a:off x="2266677" y="11068401"/>
            <a:ext cx="7632594" cy="12871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r>
              <a:rPr lang="nl-NL" sz="2800" kern="1200" dirty="0">
                <a:solidFill>
                  <a:sysClr val="windowText" lastClr="000000"/>
                </a:solidFill>
                <a:latin typeface="Lato Light"/>
              </a:rPr>
              <a:t>Inzet online inzage (eHealth) </a:t>
            </a:r>
            <a:r>
              <a:rPr lang="nl-NL" sz="2800" kern="1200" dirty="0" err="1">
                <a:solidFill>
                  <a:sysClr val="windowText" lastClr="000000"/>
                </a:solidFill>
                <a:latin typeface="Lato Light"/>
              </a:rPr>
              <a:t>mbv</a:t>
            </a:r>
            <a:r>
              <a:rPr lang="nl-NL" sz="2800" kern="1200" dirty="0">
                <a:solidFill>
                  <a:sysClr val="windowText" lastClr="000000"/>
                </a:solidFill>
                <a:latin typeface="Lato Light"/>
              </a:rPr>
              <a:t> </a:t>
            </a:r>
            <a:r>
              <a:rPr lang="nl-NL" sz="2800" kern="1200" dirty="0" err="1">
                <a:solidFill>
                  <a:sysClr val="windowText" lastClr="000000"/>
                </a:solidFill>
                <a:latin typeface="Lato Light"/>
              </a:rPr>
              <a:t>use</a:t>
            </a:r>
            <a:r>
              <a:rPr lang="nl-NL" sz="2800" kern="1200" dirty="0">
                <a:solidFill>
                  <a:sysClr val="windowText" lastClr="000000"/>
                </a:solidFill>
                <a:latin typeface="Lato Light"/>
              </a:rPr>
              <a:t>-cases in het werk- en of zorgproces in de praktijk</a:t>
            </a:r>
            <a:endParaRPr lang="en-NL" sz="2800" kern="1200" dirty="0">
              <a:solidFill>
                <a:sysClr val="windowText" lastClr="000000"/>
              </a:solidFill>
              <a:latin typeface="Lato Light"/>
            </a:endParaRPr>
          </a:p>
        </p:txBody>
      </p:sp>
    </p:spTree>
    <p:extLst>
      <p:ext uri="{BB962C8B-B14F-4D97-AF65-F5344CB8AC3E}">
        <p14:creationId xmlns:p14="http://schemas.microsoft.com/office/powerpoint/2010/main" val="32797165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ECB3ABD-3C8E-4041-A3B8-27C124702DDD}"/>
              </a:ext>
            </a:extLst>
          </p:cNvPr>
          <p:cNvSpPr>
            <a:spLocks noGrp="1"/>
          </p:cNvSpPr>
          <p:nvPr>
            <p:ph type="body" sz="quarter" idx="10"/>
          </p:nvPr>
        </p:nvSpPr>
        <p:spPr/>
        <p:txBody>
          <a:bodyPr/>
          <a:lstStyle/>
          <a:p>
            <a:r>
              <a:rPr lang="nl-NL" dirty="0"/>
              <a:t>3. Waar willen we mee aan de slag? </a:t>
            </a:r>
          </a:p>
        </p:txBody>
      </p:sp>
      <p:sp>
        <p:nvSpPr>
          <p:cNvPr id="3" name="Tijdelijke aanduiding voor tekst 2">
            <a:extLst>
              <a:ext uri="{FF2B5EF4-FFF2-40B4-BE49-F238E27FC236}">
                <a16:creationId xmlns:a16="http://schemas.microsoft.com/office/drawing/2014/main" id="{9C2666B3-BB79-DA40-9D69-C696BACE96FB}"/>
              </a:ext>
            </a:extLst>
          </p:cNvPr>
          <p:cNvSpPr>
            <a:spLocks noGrp="1"/>
          </p:cNvSpPr>
          <p:nvPr>
            <p:ph type="body" sz="quarter" idx="11"/>
          </p:nvPr>
        </p:nvSpPr>
        <p:spPr/>
        <p:txBody>
          <a:bodyPr/>
          <a:lstStyle/>
          <a:p>
            <a:r>
              <a:rPr lang="nl-NL" dirty="0"/>
              <a:t>Ervaringstest </a:t>
            </a:r>
            <a:r>
              <a:rPr lang="nl-NL" b="1" u="sng" dirty="0"/>
              <a:t>met</a:t>
            </a:r>
            <a:r>
              <a:rPr lang="nl-NL" dirty="0"/>
              <a:t> </a:t>
            </a:r>
            <a:r>
              <a:rPr lang="nl-NL" dirty="0" err="1"/>
              <a:t>Quickscan</a:t>
            </a:r>
            <a:r>
              <a:rPr lang="nl-NL" dirty="0"/>
              <a:t>, Module 5 met Stap 1b</a:t>
            </a:r>
          </a:p>
        </p:txBody>
      </p:sp>
      <p:sp>
        <p:nvSpPr>
          <p:cNvPr id="4" name="Tijdelijke aanduiding voor tekst 3">
            <a:extLst>
              <a:ext uri="{FF2B5EF4-FFF2-40B4-BE49-F238E27FC236}">
                <a16:creationId xmlns:a16="http://schemas.microsoft.com/office/drawing/2014/main" id="{E8DA6E99-DAFA-B64D-B612-EFDEBEB30155}"/>
              </a:ext>
            </a:extLst>
          </p:cNvPr>
          <p:cNvSpPr>
            <a:spLocks noGrp="1"/>
          </p:cNvSpPr>
          <p:nvPr>
            <p:ph type="body" sz="quarter" idx="15"/>
          </p:nvPr>
        </p:nvSpPr>
        <p:spPr/>
        <p:txBody>
          <a:bodyPr/>
          <a:lstStyle/>
          <a:p>
            <a:r>
              <a:rPr lang="nl-NL" dirty="0"/>
              <a:t>Datacheck om vast te stellen of de gegevensdienst goed werkt:</a:t>
            </a:r>
          </a:p>
          <a:p>
            <a:pPr lvl="1"/>
            <a:r>
              <a:rPr lang="nl-NL" dirty="0"/>
              <a:t>Oftewel; komen alle patiëntgegevens uit de gegevensdienst goed door en zijn de juiste gegevens zichtbaar op de daarvoor bedoelde plek in het dossier?</a:t>
            </a:r>
          </a:p>
          <a:p>
            <a:pPr lvl="1"/>
            <a:r>
              <a:rPr lang="nl-NL" dirty="0"/>
              <a:t>En; komen de patiëntgegevens volledig en juist door in zowel gebruikelijke situaties als bijzondere situaties in de huisartsenpraktijk?</a:t>
            </a:r>
          </a:p>
          <a:p>
            <a:r>
              <a:rPr lang="nl-NL" dirty="0"/>
              <a:t>Ervaringstest in de huisartsenpraktijk met echte patienten en echte dossiers met behulp van vragenlijst van </a:t>
            </a:r>
            <a:r>
              <a:rPr lang="nl-NL" dirty="0" err="1"/>
              <a:t>Patientfederatie</a:t>
            </a:r>
            <a:r>
              <a:rPr lang="nl-NL" dirty="0"/>
              <a:t>: </a:t>
            </a:r>
          </a:p>
          <a:p>
            <a:pPr lvl="1"/>
            <a:r>
              <a:rPr lang="nl-NL" dirty="0"/>
              <a:t>alle HIS-</a:t>
            </a:r>
            <a:r>
              <a:rPr lang="nl-NL" dirty="0" err="1"/>
              <a:t>DVZA’s</a:t>
            </a:r>
            <a:r>
              <a:rPr lang="nl-NL" dirty="0"/>
              <a:t> combinaties; </a:t>
            </a:r>
          </a:p>
          <a:p>
            <a:pPr lvl="1"/>
            <a:r>
              <a:rPr lang="nl-NL" dirty="0"/>
              <a:t>minimaal 2 </a:t>
            </a:r>
            <a:r>
              <a:rPr lang="nl-NL" dirty="0" err="1"/>
              <a:t>PGO’s</a:t>
            </a:r>
            <a:r>
              <a:rPr lang="nl-NL" dirty="0"/>
              <a:t> per ervaringstest;</a:t>
            </a:r>
          </a:p>
          <a:p>
            <a:pPr lvl="1"/>
            <a:r>
              <a:rPr lang="nl-NL" dirty="0"/>
              <a:t> 100+ patienten geïncludeerd; </a:t>
            </a:r>
          </a:p>
          <a:p>
            <a:endParaRPr lang="nl-NL" dirty="0"/>
          </a:p>
          <a:p>
            <a:pPr marL="0" indent="0">
              <a:buNone/>
            </a:pPr>
            <a:endParaRPr lang="nl-NL" dirty="0"/>
          </a:p>
          <a:p>
            <a:pPr marL="0" indent="0">
              <a:buNone/>
            </a:pPr>
            <a:br>
              <a:rPr lang="nl-NL" dirty="0"/>
            </a:br>
            <a:endParaRPr lang="nl-NL" dirty="0"/>
          </a:p>
        </p:txBody>
      </p:sp>
    </p:spTree>
    <p:extLst>
      <p:ext uri="{BB962C8B-B14F-4D97-AF65-F5344CB8AC3E}">
        <p14:creationId xmlns:p14="http://schemas.microsoft.com/office/powerpoint/2010/main" val="295387166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ECB3ABD-3C8E-4041-A3B8-27C124702DDD}"/>
              </a:ext>
            </a:extLst>
          </p:cNvPr>
          <p:cNvSpPr>
            <a:spLocks noGrp="1"/>
          </p:cNvSpPr>
          <p:nvPr>
            <p:ph type="body" sz="quarter" idx="10"/>
          </p:nvPr>
        </p:nvSpPr>
        <p:spPr/>
        <p:txBody>
          <a:bodyPr/>
          <a:lstStyle/>
          <a:p>
            <a:r>
              <a:rPr lang="pt-PT" dirty="0"/>
              <a:t>4. Waar lopen we tegen aan?</a:t>
            </a:r>
            <a:endParaRPr lang="en-NL" dirty="0"/>
          </a:p>
        </p:txBody>
      </p:sp>
      <p:sp>
        <p:nvSpPr>
          <p:cNvPr id="3" name="Tijdelijke aanduiding voor tekst 2">
            <a:extLst>
              <a:ext uri="{FF2B5EF4-FFF2-40B4-BE49-F238E27FC236}">
                <a16:creationId xmlns:a16="http://schemas.microsoft.com/office/drawing/2014/main" id="{9C2666B3-BB79-DA40-9D69-C696BACE96FB}"/>
              </a:ext>
            </a:extLst>
          </p:cNvPr>
          <p:cNvSpPr>
            <a:spLocks noGrp="1"/>
          </p:cNvSpPr>
          <p:nvPr>
            <p:ph type="body" sz="quarter" idx="11"/>
          </p:nvPr>
        </p:nvSpPr>
        <p:spPr/>
        <p:txBody>
          <a:bodyPr/>
          <a:lstStyle/>
          <a:p>
            <a:r>
              <a:rPr lang="pt-PT" dirty="0"/>
              <a:t>Hoe kunnen we die data check precies uitvoeren? </a:t>
            </a:r>
            <a:endParaRPr lang="nl-NL" dirty="0"/>
          </a:p>
        </p:txBody>
      </p:sp>
      <p:sp>
        <p:nvSpPr>
          <p:cNvPr id="4" name="Tijdelijke aanduiding voor tekst 3">
            <a:extLst>
              <a:ext uri="{FF2B5EF4-FFF2-40B4-BE49-F238E27FC236}">
                <a16:creationId xmlns:a16="http://schemas.microsoft.com/office/drawing/2014/main" id="{E8DA6E99-DAFA-B64D-B612-EFDEBEB30155}"/>
              </a:ext>
            </a:extLst>
          </p:cNvPr>
          <p:cNvSpPr>
            <a:spLocks noGrp="1"/>
          </p:cNvSpPr>
          <p:nvPr>
            <p:ph type="body" sz="quarter" idx="15"/>
          </p:nvPr>
        </p:nvSpPr>
        <p:spPr/>
        <p:txBody>
          <a:bodyPr/>
          <a:lstStyle/>
          <a:p>
            <a:pPr marL="719455" indent="-719455"/>
            <a:r>
              <a:rPr lang="en-NL" dirty="0"/>
              <a:t>testen in </a:t>
            </a:r>
            <a:r>
              <a:rPr lang="pt-PT" dirty="0"/>
              <a:t>a</a:t>
            </a:r>
            <a:r>
              <a:rPr lang="en-NL" dirty="0"/>
              <a:t>cceptatie</a:t>
            </a:r>
            <a:r>
              <a:rPr lang="pt-PT" dirty="0"/>
              <a:t> (de ‘zandbak’)</a:t>
            </a:r>
          </a:p>
          <a:p>
            <a:pPr marL="1295455" lvl="1" indent="-719455"/>
            <a:r>
              <a:rPr lang="pt-PT" sz="3200" dirty="0"/>
              <a:t>nadeel: gevoelsmatig een stap terug, en geen precieze weergave van de productie keten</a:t>
            </a:r>
            <a:endParaRPr lang="en-NL" sz="3200" dirty="0"/>
          </a:p>
          <a:p>
            <a:pPr marL="719455" indent="-719455"/>
            <a:r>
              <a:rPr lang="en-NL" dirty="0"/>
              <a:t>testen in productie</a:t>
            </a:r>
            <a:r>
              <a:rPr lang="nl-NL" dirty="0"/>
              <a:t> (met een testdossier)</a:t>
            </a:r>
            <a:r>
              <a:rPr lang="en-NL" dirty="0"/>
              <a:t> </a:t>
            </a:r>
            <a:endParaRPr lang="pt-PT" dirty="0"/>
          </a:p>
          <a:p>
            <a:pPr marL="1295455" lvl="1" indent="-719455"/>
            <a:r>
              <a:rPr lang="pt-PT" sz="3200" dirty="0"/>
              <a:t>nadeel: </a:t>
            </a:r>
            <a:r>
              <a:rPr lang="en-NL" sz="3200" dirty="0"/>
              <a:t>test BSN</a:t>
            </a:r>
            <a:r>
              <a:rPr lang="nl-NL" sz="3200" dirty="0"/>
              <a:t> (</a:t>
            </a:r>
            <a:r>
              <a:rPr lang="nl-NL" sz="3200" dirty="0" err="1"/>
              <a:t>icm</a:t>
            </a:r>
            <a:r>
              <a:rPr lang="nl-NL" sz="3200" dirty="0"/>
              <a:t> </a:t>
            </a:r>
            <a:r>
              <a:rPr lang="nl-NL" sz="3200" dirty="0" err="1"/>
              <a:t>DigiD</a:t>
            </a:r>
            <a:r>
              <a:rPr lang="nl-NL" sz="3200" dirty="0"/>
              <a:t>)</a:t>
            </a:r>
            <a:r>
              <a:rPr lang="en-NL" sz="3200" dirty="0"/>
              <a:t> </a:t>
            </a:r>
            <a:r>
              <a:rPr lang="nl-NL" sz="3200" dirty="0"/>
              <a:t>is niet beschikbaar</a:t>
            </a:r>
            <a:r>
              <a:rPr lang="pt-PT" sz="3200" dirty="0"/>
              <a:t>. Met echte BSN’s werken levert onacceptabele gezondheidsrisico’s op voor degenen die hun BSN hiervoor gebruiken</a:t>
            </a:r>
            <a:endParaRPr lang="en-NL" sz="3200" dirty="0"/>
          </a:p>
          <a:p>
            <a:pPr marL="719455" indent="-719455"/>
            <a:r>
              <a:rPr lang="pt-PT" dirty="0"/>
              <a:t>testen in de praktijk (door daadwerkelijk gebruik) </a:t>
            </a:r>
          </a:p>
          <a:p>
            <a:pPr marL="1295455" lvl="1" indent="-719455"/>
            <a:r>
              <a:rPr lang="pt-PT" sz="3200" dirty="0"/>
              <a:t>nadeel: onmogelijk</a:t>
            </a:r>
            <a:r>
              <a:rPr lang="en-NL" sz="3200" dirty="0"/>
              <a:t> om </a:t>
            </a:r>
            <a:r>
              <a:rPr lang="pt-PT" sz="3200" dirty="0"/>
              <a:t>met echte </a:t>
            </a:r>
            <a:r>
              <a:rPr lang="en-NL" sz="3200" dirty="0"/>
              <a:t>dossiers (</a:t>
            </a:r>
            <a:r>
              <a:rPr lang="pt-PT" sz="3200" dirty="0"/>
              <a:t>van</a:t>
            </a:r>
            <a:r>
              <a:rPr lang="en-NL" sz="3200" dirty="0"/>
              <a:t> patienten) </a:t>
            </a:r>
            <a:r>
              <a:rPr lang="pt-PT" sz="3200" dirty="0"/>
              <a:t>alle uithoeken van de gegevensdienst te testen</a:t>
            </a:r>
          </a:p>
          <a:p>
            <a:pPr marL="1295455" lvl="1" indent="-719455"/>
            <a:r>
              <a:rPr lang="en-GB" sz="3200" dirty="0" err="1"/>
              <a:t>additioneel</a:t>
            </a:r>
            <a:r>
              <a:rPr lang="en-GB" sz="3200" dirty="0"/>
              <a:t>: l</a:t>
            </a:r>
            <a:r>
              <a:rPr lang="en-NL" sz="3200" dirty="0"/>
              <a:t>astig om doorgekomen data in PGO te toetsen met inhoud (prive) patient dossiers</a:t>
            </a:r>
            <a:r>
              <a:rPr lang="pt-PT" sz="3200" dirty="0"/>
              <a:t> (ethiek en privacy)</a:t>
            </a:r>
            <a:endParaRPr lang="en-NL" sz="3200" dirty="0"/>
          </a:p>
          <a:p>
            <a:pPr marL="0" indent="0">
              <a:buNone/>
            </a:pPr>
            <a:endParaRPr lang="nl-NL" dirty="0"/>
          </a:p>
          <a:p>
            <a:pPr marL="0" indent="0">
              <a:buNone/>
            </a:pPr>
            <a:br>
              <a:rPr lang="nl-NL" dirty="0"/>
            </a:br>
            <a:endParaRPr lang="nl-NL" dirty="0"/>
          </a:p>
        </p:txBody>
      </p:sp>
    </p:spTree>
    <p:extLst>
      <p:ext uri="{BB962C8B-B14F-4D97-AF65-F5344CB8AC3E}">
        <p14:creationId xmlns:p14="http://schemas.microsoft.com/office/powerpoint/2010/main" val="344270163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ECB3ABD-3C8E-4041-A3B8-27C124702DDD}"/>
              </a:ext>
            </a:extLst>
          </p:cNvPr>
          <p:cNvSpPr>
            <a:spLocks noGrp="1"/>
          </p:cNvSpPr>
          <p:nvPr>
            <p:ph type="body" sz="quarter" idx="10"/>
          </p:nvPr>
        </p:nvSpPr>
        <p:spPr/>
        <p:txBody>
          <a:bodyPr/>
          <a:lstStyle/>
          <a:p>
            <a:r>
              <a:rPr lang="pt-PT" dirty="0"/>
              <a:t>5. Wat vragen we jullie?</a:t>
            </a:r>
            <a:endParaRPr lang="en-NL" dirty="0"/>
          </a:p>
        </p:txBody>
      </p:sp>
      <p:sp>
        <p:nvSpPr>
          <p:cNvPr id="3" name="Tijdelijke aanduiding voor tekst 2">
            <a:extLst>
              <a:ext uri="{FF2B5EF4-FFF2-40B4-BE49-F238E27FC236}">
                <a16:creationId xmlns:a16="http://schemas.microsoft.com/office/drawing/2014/main" id="{9C2666B3-BB79-DA40-9D69-C696BACE96FB}"/>
              </a:ext>
            </a:extLst>
          </p:cNvPr>
          <p:cNvSpPr>
            <a:spLocks noGrp="1"/>
          </p:cNvSpPr>
          <p:nvPr>
            <p:ph type="body" sz="quarter" idx="11"/>
          </p:nvPr>
        </p:nvSpPr>
        <p:spPr>
          <a:xfrm>
            <a:off x="2347913" y="3937000"/>
            <a:ext cx="20723960" cy="893417"/>
          </a:xfrm>
        </p:spPr>
        <p:txBody>
          <a:bodyPr/>
          <a:lstStyle/>
          <a:p>
            <a:r>
              <a:rPr lang="nl-NL" dirty="0"/>
              <a:t>Laatste check: zijn de ketens ook in bijzondere praktijksituaties klaar voor gebruik?</a:t>
            </a:r>
          </a:p>
        </p:txBody>
      </p:sp>
      <p:sp>
        <p:nvSpPr>
          <p:cNvPr id="4" name="Tijdelijke aanduiding voor tekst 3">
            <a:extLst>
              <a:ext uri="{FF2B5EF4-FFF2-40B4-BE49-F238E27FC236}">
                <a16:creationId xmlns:a16="http://schemas.microsoft.com/office/drawing/2014/main" id="{E8DA6E99-DAFA-B64D-B612-EFDEBEB30155}"/>
              </a:ext>
            </a:extLst>
          </p:cNvPr>
          <p:cNvSpPr>
            <a:spLocks noGrp="1"/>
          </p:cNvSpPr>
          <p:nvPr>
            <p:ph type="body" sz="quarter" idx="15"/>
          </p:nvPr>
        </p:nvSpPr>
        <p:spPr>
          <a:xfrm>
            <a:off x="2347913" y="6858000"/>
            <a:ext cx="19629993" cy="6811486"/>
          </a:xfrm>
        </p:spPr>
        <p:txBody>
          <a:bodyPr/>
          <a:lstStyle/>
          <a:p>
            <a:pPr marL="719455" indent="-719455"/>
            <a:r>
              <a:rPr lang="en-NL" dirty="0"/>
              <a:t>Wat kunnen we wel</a:t>
            </a:r>
            <a:r>
              <a:rPr lang="nl-NL" dirty="0"/>
              <a:t>:</a:t>
            </a:r>
            <a:r>
              <a:rPr lang="en-NL" dirty="0"/>
              <a:t> wat is </a:t>
            </a:r>
            <a:r>
              <a:rPr lang="pt-PT" dirty="0"/>
              <a:t>de beste manier om de volgende stap te zetten op een verantwoorde en uitvoerbare manier?</a:t>
            </a:r>
            <a:br>
              <a:rPr lang="pt-PT" dirty="0"/>
            </a:br>
            <a:endParaRPr lang="pt-PT" dirty="0"/>
          </a:p>
          <a:p>
            <a:pPr marL="719455" indent="-719455"/>
            <a:r>
              <a:rPr lang="pt-PT" dirty="0"/>
              <a:t>Wat zijn jullie gedachten hier over?</a:t>
            </a:r>
          </a:p>
          <a:p>
            <a:pPr marL="719455" indent="-719455"/>
            <a:endParaRPr lang="pt-PT" dirty="0"/>
          </a:p>
          <a:p>
            <a:pPr marL="719455" indent="-719455"/>
            <a:r>
              <a:rPr lang="pt-PT" dirty="0"/>
              <a:t>Wij komen op dit moment uit bij optie 1: een vrijwillige, gezamenlijke quickscan met OPEN, leveranciers en MedMij. Is dat realistisch?</a:t>
            </a:r>
            <a:br>
              <a:rPr lang="pt-PT" dirty="0"/>
            </a:br>
            <a:endParaRPr lang="pt-PT" dirty="0"/>
          </a:p>
          <a:p>
            <a:pPr marL="0" indent="0">
              <a:buNone/>
            </a:pPr>
            <a:endParaRPr lang="nl-NL" dirty="0"/>
          </a:p>
          <a:p>
            <a:pPr marL="0" indent="0">
              <a:buNone/>
            </a:pPr>
            <a:br>
              <a:rPr lang="nl-NL" dirty="0"/>
            </a:br>
            <a:endParaRPr lang="nl-NL" dirty="0"/>
          </a:p>
        </p:txBody>
      </p:sp>
    </p:spTree>
    <p:extLst>
      <p:ext uri="{BB962C8B-B14F-4D97-AF65-F5344CB8AC3E}">
        <p14:creationId xmlns:p14="http://schemas.microsoft.com/office/powerpoint/2010/main" val="2165649213"/>
      </p:ext>
    </p:extLst>
  </p:cSld>
  <p:clrMapOvr>
    <a:masterClrMapping/>
  </p:clrMapOvr>
  <p:transition spd="med"/>
</p:sld>
</file>

<file path=ppt/theme/theme1.xml><?xml version="1.0" encoding="utf-8"?>
<a:theme xmlns:a="http://schemas.openxmlformats.org/drawingml/2006/main" name="White">
  <a:themeElements>
    <a:clrScheme name="Aangepast 1">
      <a:dk1>
        <a:srgbClr val="0D416F"/>
      </a:dk1>
      <a:lt1>
        <a:srgbClr val="007DA3"/>
      </a:lt1>
      <a:dk2>
        <a:srgbClr val="E0E8E0"/>
      </a:dk2>
      <a:lt2>
        <a:srgbClr val="EFF3EF"/>
      </a:lt2>
      <a:accent1>
        <a:srgbClr val="1EB7EB"/>
      </a:accent1>
      <a:accent2>
        <a:srgbClr val="007DA3"/>
      </a:accent2>
      <a:accent3>
        <a:srgbClr val="79B52A"/>
      </a:accent3>
      <a:accent4>
        <a:srgbClr val="D5D5D5"/>
      </a:accent4>
      <a:accent5>
        <a:srgbClr val="BF2449"/>
      </a:accent5>
      <a:accent6>
        <a:srgbClr val="9C9CA3"/>
      </a:accent6>
      <a:hlink>
        <a:srgbClr val="20A8CF"/>
      </a:hlink>
      <a:folHlink>
        <a:srgbClr val="007DA3"/>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bodyPr/>
      <a:lstStyle>
        <a:defPPr marL="540000" indent="-540000" algn="l">
          <a:buClr>
            <a:schemeClr val="accent1"/>
          </a:buClr>
          <a:buFont typeface="Courier New" panose="02070309020205020404" pitchFamily="49" charset="0"/>
          <a:buChar char="o"/>
          <a:defRPr sz="4400" dirty="0" smtClean="0">
            <a:latin typeface="Corbel" panose="020B0503020204020204" pitchFamily="34" charset="0"/>
          </a:defRPr>
        </a:defPPr>
      </a:lstStyle>
    </a:txDef>
  </a:objectDefaults>
  <a:extraClrSchemeLst/>
  <a:extLst>
    <a:ext uri="{05A4C25C-085E-4340-85A3-A5531E510DB2}">
      <thm15:themeFamily xmlns:thm15="http://schemas.microsoft.com/office/thememl/2012/main" name="Presentatie1" id="{98819E3F-22FD-F547-AAD0-60764B2805B7}" vid="{0B8EBC5D-A77C-534E-BECA-CFA9A0AC9E21}"/>
    </a:ext>
  </a:extLst>
</a:theme>
</file>

<file path=ppt/theme/theme2.xml><?xml version="1.0" encoding="utf-8"?>
<a:theme xmlns:a="http://schemas.openxmlformats.org/drawingml/2006/main" name="2_White">
  <a:themeElements>
    <a:clrScheme name="OPEN def">
      <a:dk1>
        <a:srgbClr val="0D416F"/>
      </a:dk1>
      <a:lt1>
        <a:srgbClr val="007DA3"/>
      </a:lt1>
      <a:dk2>
        <a:srgbClr val="E0E8E0"/>
      </a:dk2>
      <a:lt2>
        <a:srgbClr val="EFF3EF"/>
      </a:lt2>
      <a:accent1>
        <a:srgbClr val="1EB7EB"/>
      </a:accent1>
      <a:accent2>
        <a:srgbClr val="007DA3"/>
      </a:accent2>
      <a:accent3>
        <a:srgbClr val="79B52A"/>
      </a:accent3>
      <a:accent4>
        <a:srgbClr val="FFFFFF"/>
      </a:accent4>
      <a:accent5>
        <a:srgbClr val="BF2449"/>
      </a:accent5>
      <a:accent6>
        <a:srgbClr val="9C9CA3"/>
      </a:accent6>
      <a:hlink>
        <a:srgbClr val="20A8CF"/>
      </a:hlink>
      <a:folHlink>
        <a:srgbClr val="007DA3"/>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bodyPr/>
      <a:lstStyle>
        <a:defPPr marL="540000" indent="-540000" algn="l">
          <a:buClr>
            <a:schemeClr val="accent1"/>
          </a:buClr>
          <a:buFont typeface="Courier New" panose="02070309020205020404" pitchFamily="49" charset="0"/>
          <a:buChar char="o"/>
          <a:defRPr sz="4400" dirty="0" smtClean="0">
            <a:latin typeface="Corbel" panose="020B0503020204020204" pitchFamily="34" charset="0"/>
          </a:defRPr>
        </a:defPPr>
      </a:lstStyle>
    </a:txDef>
  </a:objectDefaults>
  <a:extraClrSchemeLst/>
  <a:extLst>
    <a:ext uri="{05A4C25C-085E-4340-85A3-A5531E510DB2}">
      <thm15:themeFamily xmlns:thm15="http://schemas.microsoft.com/office/thememl/2012/main" name="OPEN Powerpoint sjabloon-nieuwe tagline" id="{BCCD21C0-CCA6-40B5-AE5B-D149CE19530C}" vid="{353DEA8F-B8D5-41E9-A0B2-BAA84EC647B9}"/>
    </a:ext>
  </a:extLst>
</a:theme>
</file>

<file path=ppt/theme/theme3.xml><?xml version="1.0" encoding="utf-8"?>
<a:theme xmlns:a="http://schemas.openxmlformats.org/drawingml/2006/main" name="1_Kopdia">
  <a:themeElements>
    <a:clrScheme name="Aangepast 1">
      <a:dk1>
        <a:srgbClr val="185299"/>
      </a:dk1>
      <a:lt1>
        <a:sysClr val="window" lastClr="FFFFFF"/>
      </a:lt1>
      <a:dk2>
        <a:srgbClr val="185299"/>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ichting Legio">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Design_v3.potx" id="{CD851D3D-4287-43E7-8176-6B83B33A24D3}" vid="{1E2114A3-1D94-4010-8151-938A28FAAFAC}"/>
    </a:ext>
  </a:extLst>
</a:theme>
</file>

<file path=ppt/theme/theme4.xml><?xml version="1.0" encoding="utf-8"?>
<a:theme xmlns:a="http://schemas.openxmlformats.org/drawingml/2006/main" name="Stijl 1">
  <a:themeElements>
    <a:clrScheme name="Aangepast 1">
      <a:dk1>
        <a:srgbClr val="185299"/>
      </a:dk1>
      <a:lt1>
        <a:sysClr val="window" lastClr="FFFFFF"/>
      </a:lt1>
      <a:dk2>
        <a:srgbClr val="185299"/>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Design_v3.potx" id="{CD851D3D-4287-43E7-8176-6B83B33A24D3}" vid="{0555366F-FA8C-41ED-AA0F-17C746AB1214}"/>
    </a:ext>
  </a:extLst>
</a:theme>
</file>

<file path=ppt/theme/theme5.xml><?xml version="1.0" encoding="utf-8"?>
<a:theme xmlns:a="http://schemas.openxmlformats.org/drawingml/2006/main" name="1_Stijl 1">
  <a:themeElements>
    <a:clrScheme name="Aangepast 1">
      <a:dk1>
        <a:srgbClr val="185299"/>
      </a:dk1>
      <a:lt1>
        <a:sysClr val="window" lastClr="FFFFFF"/>
      </a:lt1>
      <a:dk2>
        <a:srgbClr val="185299"/>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Design_v3.potx" id="{CD851D3D-4287-43E7-8176-6B83B33A24D3}" vid="{0555366F-FA8C-41ED-AA0F-17C746AB1214}"/>
    </a:ext>
  </a:extLst>
</a:theme>
</file>

<file path=ppt/theme/theme6.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f38f706-85b7-488f-bfc1-e0f14bfe9515">
      <UserInfo>
        <DisplayName>Martina Bartelink | OPEN</DisplayName>
        <AccountId>23</AccountId>
        <AccountType/>
      </UserInfo>
      <UserInfo>
        <DisplayName>Anneke Vass | OPEN</DisplayName>
        <AccountId>14</AccountId>
        <AccountType/>
      </UserInfo>
      <UserInfo>
        <DisplayName>Michiel Boerkamp | OPEN</DisplayName>
        <AccountId>84</AccountId>
        <AccountType/>
      </UserInfo>
      <UserInfo>
        <DisplayName>Martijn Schoormans | OPEN</DisplayName>
        <AccountId>150</AccountId>
        <AccountType/>
      </UserInfo>
      <UserInfo>
        <DisplayName>Bart Brandenburg | OPEN</DisplayName>
        <AccountId>19</AccountId>
        <AccountType/>
      </UserInfo>
      <UserInfo>
        <DisplayName>Jennifer Punt | OPEN</DisplayName>
        <AccountId>34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E62E47D48C9EC4BB009229E5A8CFADF" ma:contentTypeVersion="12" ma:contentTypeDescription="Een nieuw document maken." ma:contentTypeScope="" ma:versionID="be366d203358d4ad632eb156b220ee77">
  <xsd:schema xmlns:xsd="http://www.w3.org/2001/XMLSchema" xmlns:xs="http://www.w3.org/2001/XMLSchema" xmlns:p="http://schemas.microsoft.com/office/2006/metadata/properties" xmlns:ns2="1e8db88f-af41-46f1-82fc-f8a287ecf552" xmlns:ns3="9f38f706-85b7-488f-bfc1-e0f14bfe9515" targetNamespace="http://schemas.microsoft.com/office/2006/metadata/properties" ma:root="true" ma:fieldsID="776ef2df4061ff3e82f8d3ed52d08153" ns2:_="" ns3:_="">
    <xsd:import namespace="1e8db88f-af41-46f1-82fc-f8a287ecf552"/>
    <xsd:import namespace="9f38f706-85b7-488f-bfc1-e0f14bfe951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8db88f-af41-46f1-82fc-f8a287ecf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38f706-85b7-488f-bfc1-e0f14bfe9515"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8966CD-6B48-4F18-9E45-6993F7F7AA3C}">
  <ds:schemaRefs>
    <ds:schemaRef ds:uri="http://www.w3.org/XML/1998/namespace"/>
    <ds:schemaRef ds:uri="http://purl.org/dc/terms/"/>
    <ds:schemaRef ds:uri="http://purl.org/dc/elements/1.1/"/>
    <ds:schemaRef ds:uri="http://schemas.microsoft.com/office/2006/documentManagement/types"/>
    <ds:schemaRef ds:uri="http://purl.org/dc/dcmitype/"/>
    <ds:schemaRef ds:uri="http://schemas.microsoft.com/office/infopath/2007/PartnerControls"/>
    <ds:schemaRef ds:uri="http://schemas.microsoft.com/office/2006/metadata/properties"/>
    <ds:schemaRef ds:uri="http://schemas.openxmlformats.org/package/2006/metadata/core-properties"/>
    <ds:schemaRef ds:uri="9f38f706-85b7-488f-bfc1-e0f14bfe9515"/>
    <ds:schemaRef ds:uri="1e8db88f-af41-46f1-82fc-f8a287ecf552"/>
  </ds:schemaRefs>
</ds:datastoreItem>
</file>

<file path=customXml/itemProps2.xml><?xml version="1.0" encoding="utf-8"?>
<ds:datastoreItem xmlns:ds="http://schemas.openxmlformats.org/officeDocument/2006/customXml" ds:itemID="{03A4FC91-CE82-43CB-B62F-C4B2E806DE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8db88f-af41-46f1-82fc-f8a287ecf552"/>
    <ds:schemaRef ds:uri="9f38f706-85b7-488f-bfc1-e0f14bfe95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557B8D-E27A-4A42-9DB0-E07EFC9F1F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Corporate_presentatie_sjabloon</Template>
  <TotalTime>0</TotalTime>
  <Words>1025</Words>
  <Application>Microsoft Office PowerPoint</Application>
  <PresentationFormat>Custom</PresentationFormat>
  <Paragraphs>103</Paragraphs>
  <Slides>11</Slides>
  <Notes>4</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11</vt:i4>
      </vt:variant>
    </vt:vector>
  </HeadingPairs>
  <TitlesOfParts>
    <vt:vector size="27" baseType="lpstr">
      <vt:lpstr>Arial</vt:lpstr>
      <vt:lpstr>Calibri</vt:lpstr>
      <vt:lpstr>Corbel</vt:lpstr>
      <vt:lpstr>Courier New</vt:lpstr>
      <vt:lpstr>Helvetica</vt:lpstr>
      <vt:lpstr>Lato</vt:lpstr>
      <vt:lpstr>Lato Light</vt:lpstr>
      <vt:lpstr>Lucida Grande</vt:lpstr>
      <vt:lpstr>trebuchet Ms</vt:lpstr>
      <vt:lpstr>trebuchet Ms</vt:lpstr>
      <vt:lpstr>trebuchet Ms</vt:lpstr>
      <vt:lpstr>White</vt:lpstr>
      <vt:lpstr>2_White</vt:lpstr>
      <vt:lpstr>1_Kopdia</vt:lpstr>
      <vt:lpstr>Stijl 1</vt:lpstr>
      <vt:lpstr>1_Stijl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Martina Bartelink | OPEN</dc:creator>
  <cp:lastModifiedBy>Merijn van Leeuwen</cp:lastModifiedBy>
  <cp:revision>148</cp:revision>
  <cp:lastPrinted>2019-08-02T13:42:09Z</cp:lastPrinted>
  <dcterms:created xsi:type="dcterms:W3CDTF">2020-01-21T12:16:31Z</dcterms:created>
  <dcterms:modified xsi:type="dcterms:W3CDTF">2022-03-09T14:40:18Z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5225633-f92c-4cc3-8039-da610ec32b8c_Enabled">
    <vt:lpwstr>True</vt:lpwstr>
  </property>
  <property fmtid="{D5CDD505-2E9C-101B-9397-08002B2CF9AE}" pid="3" name="MSIP_Label_95225633-f92c-4cc3-8039-da610ec32b8c_SiteId">
    <vt:lpwstr>039901df-31e4-4a23-b00c-1f9800e5961c</vt:lpwstr>
  </property>
  <property fmtid="{D5CDD505-2E9C-101B-9397-08002B2CF9AE}" pid="4" name="MSIP_Label_95225633-f92c-4cc3-8039-da610ec32b8c_Owner">
    <vt:lpwstr>rei@tg.nl</vt:lpwstr>
  </property>
  <property fmtid="{D5CDD505-2E9C-101B-9397-08002B2CF9AE}" pid="5" name="MSIP_Label_95225633-f92c-4cc3-8039-da610ec32b8c_SetDate">
    <vt:lpwstr>2020-04-16T12:26:34.5253070Z</vt:lpwstr>
  </property>
  <property fmtid="{D5CDD505-2E9C-101B-9397-08002B2CF9AE}" pid="6" name="MSIP_Label_95225633-f92c-4cc3-8039-da610ec32b8c_Name">
    <vt:lpwstr>TG standaard</vt:lpwstr>
  </property>
  <property fmtid="{D5CDD505-2E9C-101B-9397-08002B2CF9AE}" pid="7" name="MSIP_Label_95225633-f92c-4cc3-8039-da610ec32b8c_Application">
    <vt:lpwstr>Microsoft Azure Information Protection</vt:lpwstr>
  </property>
  <property fmtid="{D5CDD505-2E9C-101B-9397-08002B2CF9AE}" pid="8" name="MSIP_Label_95225633-f92c-4cc3-8039-da610ec32b8c_ActionId">
    <vt:lpwstr>af8b872a-cb76-4541-8b62-abbca22db465</vt:lpwstr>
  </property>
  <property fmtid="{D5CDD505-2E9C-101B-9397-08002B2CF9AE}" pid="9" name="MSIP_Label_95225633-f92c-4cc3-8039-da610ec32b8c_Extended_MSFT_Method">
    <vt:lpwstr>Automatic</vt:lpwstr>
  </property>
  <property fmtid="{D5CDD505-2E9C-101B-9397-08002B2CF9AE}" pid="10" name="Sensitivity">
    <vt:lpwstr>TG standaard</vt:lpwstr>
  </property>
  <property fmtid="{D5CDD505-2E9C-101B-9397-08002B2CF9AE}" pid="11" name="ContentTypeId">
    <vt:lpwstr>0x0101001E62E47D48C9EC4BB009229E5A8CFADF</vt:lpwstr>
  </property>
</Properties>
</file>