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64" r:id="rId5"/>
    <p:sldMasterId id="2147483666" r:id="rId6"/>
    <p:sldMasterId id="2147483669" r:id="rId7"/>
  </p:sldMasterIdLst>
  <p:notesMasterIdLst>
    <p:notesMasterId r:id="rId13"/>
  </p:notesMasterIdLst>
  <p:sldIdLst>
    <p:sldId id="376" r:id="rId8"/>
    <p:sldId id="411" r:id="rId9"/>
    <p:sldId id="458" r:id="rId10"/>
    <p:sldId id="451" r:id="rId11"/>
    <p:sldId id="460" r:id="rId12"/>
  </p:sldIdLst>
  <p:sldSz cx="9144000" cy="5143500" type="screen16x9"/>
  <p:notesSz cx="6858000" cy="127635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77ED719-07F2-4552-AD34-DE1C7C818BC9}">
          <p14:sldIdLst>
            <p14:sldId id="376"/>
            <p14:sldId id="411"/>
            <p14:sldId id="458"/>
            <p14:sldId id="451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5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58C"/>
    <a:srgbClr val="384B96"/>
    <a:srgbClr val="4AB8A7"/>
    <a:srgbClr val="F49835"/>
    <a:srgbClr val="D4E9E8"/>
    <a:srgbClr val="F8A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F8702-FC63-401F-ACBB-3B7961FAD9A6}" vWet="2" dt="2022-03-09T08:12:39.857"/>
    <p1510:client id="{02ED240C-CCF4-49BF-DBBD-C4CD4B88E0DB}" v="3" dt="2022-02-23T08:33:29.156"/>
    <p1510:client id="{03CED205-F792-C43C-68FC-2D8DA6B836B6}" v="266" dt="2022-02-22T07:58:39.843"/>
    <p1510:client id="{0A1AD2F3-9B6E-DAB4-E542-8E94F4073AE5}" v="176" dt="2022-02-14T14:32:28.725"/>
    <p1510:client id="{16D8F099-79D8-7B9F-9ABB-6A5685CF245B}" v="1033" dt="2022-02-21T08:27:55.326"/>
    <p1510:client id="{25902EE9-E03A-A2F0-F863-1B57482130DB}" v="73" dt="2022-02-16T08:39:26.489"/>
    <p1510:client id="{297AB5D7-1287-C8B2-C9BB-6039738DEB25}" v="85" dt="2022-02-18T13:57:14.938"/>
    <p1510:client id="{2CC13A3B-EA57-4B4A-A88D-7342805AB3D7}" vWet="2" dt="2022-02-16T08:37:42.526"/>
    <p1510:client id="{2D8AA4A2-780E-D7DD-6078-AE57AE7BE181}" v="147" dt="2022-02-09T07:55:53.338"/>
    <p1510:client id="{2D92923A-600C-4530-BE7F-E7A22F483172}" vWet="2" dt="2022-02-23T08:33:12.915"/>
    <p1510:client id="{314484A6-1770-23D3-9844-42A96F70B5A8}" v="32" dt="2022-02-21T16:12:36.206"/>
    <p1510:client id="{37266B8B-625D-816F-B9F4-6A9EF8E67741}" v="344" dt="2022-03-07T16:20:02.182"/>
    <p1510:client id="{40AE568E-BBBB-8D2E-4EBF-919C9F503CAC}" v="8" dt="2022-03-09T08:12:26.601"/>
    <p1510:client id="{474CB907-C82F-1869-890F-FE8868429D31}" v="9" dt="2022-02-15T09:08:01.876"/>
    <p1510:client id="{5CB4D7DE-CAF2-0A3C-109C-B44983401C92}" v="1" dt="2022-02-15T07:35:58.034"/>
    <p1510:client id="{6978C117-C9BF-4B9B-8243-ABE0CE3EBA80}" vWet="2" dt="2022-02-07T10:40:33.804"/>
    <p1510:client id="{72B53F17-226C-C228-BFD0-DE9D93D2E2B2}" v="588" dt="2022-02-23T11:18:49.775"/>
    <p1510:client id="{8C9E7810-C492-0FD3-0521-AABA3EFD16C4}" v="311" dt="2022-02-08T08:23:23.539"/>
    <p1510:client id="{9336B157-B38D-F164-2785-EFA73BD6B869}" v="473" dt="2022-02-07T10:47:06.821"/>
    <p1510:client id="{9A61FDEC-9A5A-7862-5D56-5A11E6CB3C3E}" v="129" dt="2022-03-08T07:43:01.253"/>
    <p1510:client id="{C5B9E6F4-79A1-8693-AAAD-16A1B34440B8}" v="4" dt="2022-02-07T13:06:00.443"/>
    <p1510:client id="{D0E27443-1966-A403-2D6B-7E547AFB2A58}" v="338" dt="2022-02-08T07:48:53.020"/>
    <p1510:client id="{D76936A2-94BE-ACB8-77EB-37967AE0A8E4}" v="37" dt="2022-02-07T10:47:18.914"/>
    <p1510:client id="{F786C616-4BE5-E5A4-2B58-5D0CE7F4857B}" v="488" dt="2022-02-09T09:53:07.910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5" autoAdjust="0"/>
    <p:restoredTop sz="83660" autoAdjust="0"/>
  </p:normalViewPr>
  <p:slideViewPr>
    <p:cSldViewPr snapToGrid="0">
      <p:cViewPr varScale="1">
        <p:scale>
          <a:sx n="121" d="100"/>
          <a:sy n="121" d="100"/>
        </p:scale>
        <p:origin x="1242" y="96"/>
      </p:cViewPr>
      <p:guideLst>
        <p:guide orient="horz" pos="577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4005-1497-46A8-BF3E-AE6981391327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C15D-D369-41D3-8E0F-875A792B61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7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38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- blau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2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dMij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9593" y="173525"/>
            <a:ext cx="989353" cy="403773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D90152BB-D7FA-4F8E-931B-77410C43DEBE}" type="datetime4">
              <a:rPr lang="nl-NL" noProof="1" smtClean="0">
                <a:solidFill>
                  <a:srgbClr val="384B96"/>
                </a:solidFill>
              </a:rPr>
              <a:pPr/>
              <a:t>8 maart 2022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>
          <a:xfrm>
            <a:off x="8262493" y="4853451"/>
            <a:ext cx="525476" cy="273844"/>
          </a:xfrm>
          <a:prstGeom prst="rect">
            <a:avLst/>
          </a:prstGeom>
        </p:spPr>
        <p:txBody>
          <a:bodyPr/>
          <a:lstStyle/>
          <a:p>
            <a:fld id="{1336C48C-F87C-4E4B-81EF-5027B17D1F61}" type="slidenum">
              <a:rPr lang="nl-NL" noProof="1" dirty="0" smtClean="0">
                <a:solidFill>
                  <a:srgbClr val="384B96"/>
                </a:solidFill>
              </a:rPr>
              <a:pPr/>
              <a:t>‹#›</a:t>
            </a:fld>
            <a:endParaRPr lang="nl-NL" noProof="1">
              <a:solidFill>
                <a:srgbClr val="38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9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egulardia 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99824" y="4767264"/>
            <a:ext cx="386976" cy="273844"/>
          </a:xfrm>
          <a:prstGeom prst="rect">
            <a:avLst/>
          </a:prstGeom>
        </p:spPr>
        <p:txBody>
          <a:bodyPr/>
          <a:lstStyle/>
          <a:p>
            <a:fld id="{276B3693-1E4B-8B40-B14A-DB257D48E24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33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- 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9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dia -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4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05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8849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dia 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41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dia - 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8177" y="1359647"/>
            <a:ext cx="3697942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75412" y="1359647"/>
            <a:ext cx="3711388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44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di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711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dia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dia - groe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5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wit_blanc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26224-E9D2-DD4A-BDD5-1B28ADD7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00151"/>
            <a:ext cx="6858000" cy="143232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3B9826-280E-6242-A312-CD1D37B03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55060C-B6BB-5C40-9DF5-7B7B6A93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000" y="4767263"/>
            <a:ext cx="2057400" cy="273844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D1A98CB6-53BB-054D-8874-55CB05D70D36}" type="slidenum">
              <a:rPr lang="nl-NL" smtClean="0"/>
              <a:pPr algn="l"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91BE6C-D9AE-234D-A7F7-5B65637E3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419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5106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blau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67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groe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727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dia 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</p:spTree>
    <p:extLst>
      <p:ext uri="{BB962C8B-B14F-4D97-AF65-F5344CB8AC3E}">
        <p14:creationId xmlns:p14="http://schemas.microsoft.com/office/powerpoint/2010/main" val="8524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dia - 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8177" y="1359647"/>
            <a:ext cx="3697942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75412" y="1359647"/>
            <a:ext cx="3711388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</p:spTree>
    <p:extLst>
      <p:ext uri="{BB962C8B-B14F-4D97-AF65-F5344CB8AC3E}">
        <p14:creationId xmlns:p14="http://schemas.microsoft.com/office/powerpoint/2010/main" val="40220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di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10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dia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dMij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9592" y="173525"/>
            <a:ext cx="989353" cy="403773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D90152BB-D7FA-4F8E-931B-77410C43DEBE}" type="datetime4">
              <a:rPr lang="nl-NL" noProof="1" smtClean="0">
                <a:solidFill>
                  <a:srgbClr val="384B96"/>
                </a:solidFill>
              </a:rPr>
              <a:pPr/>
              <a:t>8 maart 2022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>
          <a:xfrm>
            <a:off x="8262492" y="4853451"/>
            <a:ext cx="525476" cy="273844"/>
          </a:xfrm>
          <a:prstGeom prst="rect">
            <a:avLst/>
          </a:prstGeom>
        </p:spPr>
        <p:txBody>
          <a:bodyPr/>
          <a:lstStyle/>
          <a:p>
            <a:fld id="{1336C48C-F87C-4E4B-81EF-5027B17D1F61}" type="slidenum">
              <a:rPr lang="nl-NL" noProof="1" dirty="0" smtClean="0">
                <a:solidFill>
                  <a:srgbClr val="384B96"/>
                </a:solidFill>
              </a:rPr>
              <a:pPr/>
              <a:t>‹#›</a:t>
            </a:fld>
            <a:endParaRPr lang="nl-NL" noProof="1">
              <a:solidFill>
                <a:srgbClr val="38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8176" y="340456"/>
            <a:ext cx="6073589" cy="93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8176" y="1334629"/>
            <a:ext cx="7588624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99824" y="4767263"/>
            <a:ext cx="3869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384B96"/>
                </a:solidFill>
                <a:latin typeface="+mn-lt"/>
              </a:defRPr>
            </a:lvl1pPr>
          </a:lstStyle>
          <a:p>
            <a:fld id="{276B3693-1E4B-8B40-B14A-DB257D48E24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1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4" r:id="rId7"/>
    <p:sldLayoutId id="2147483655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84B96"/>
          </a:solidFill>
          <a:latin typeface="+mn-lt"/>
          <a:ea typeface="+mj-ea"/>
          <a:cs typeface="+mj-cs"/>
        </a:defRPr>
      </a:lvl1pPr>
    </p:titleStyle>
    <p:bodyStyle>
      <a:lvl1pPr marL="26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2000" kern="1200" spc="0" baseline="0">
          <a:solidFill>
            <a:srgbClr val="384B96"/>
          </a:solidFill>
          <a:latin typeface="+mn-lt"/>
          <a:ea typeface="+mn-ea"/>
          <a:cs typeface="+mn-cs"/>
        </a:defRPr>
      </a:lvl1pPr>
      <a:lvl2pPr marL="543600" indent="-2772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1800" kern="1200" spc="0" baseline="0">
          <a:solidFill>
            <a:srgbClr val="384B96"/>
          </a:solidFill>
          <a:latin typeface="+mn-lt"/>
          <a:ea typeface="+mn-ea"/>
          <a:cs typeface="+mn-cs"/>
        </a:defRPr>
      </a:lvl2pPr>
      <a:lvl3pPr marL="80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384B96"/>
        </a:buClr>
        <a:buFont typeface="Arial"/>
        <a:buChar char="•"/>
        <a:defRPr sz="1600" kern="1200" spc="0" baseline="0">
          <a:solidFill>
            <a:srgbClr val="384B96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Clr>
          <a:srgbClr val="4AB8A7"/>
        </a:buClr>
        <a:buFontTx/>
        <a:buNone/>
        <a:defRPr sz="2600" kern="1200" spc="0" baseline="0">
          <a:solidFill>
            <a:srgbClr val="384B96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Tx/>
        <a:buNone/>
        <a:defRPr sz="1600" kern="1200" spc="0">
          <a:solidFill>
            <a:srgbClr val="384B96"/>
          </a:solidFill>
          <a:latin typeface="+mn-lt"/>
          <a:ea typeface="+mn-ea"/>
          <a:cs typeface="+mn-cs"/>
        </a:defRPr>
      </a:lvl5pPr>
      <a:lvl6pPr marL="266400" indent="0" algn="l" defTabSz="457200" rtl="0" eaLnBrk="1" latinLnBrk="0" hangingPunct="1">
        <a:spcBef>
          <a:spcPts val="0"/>
        </a:spcBef>
        <a:buFontTx/>
        <a:buNone/>
        <a:defRPr sz="2000" kern="1200" baseline="0">
          <a:solidFill>
            <a:srgbClr val="384B96"/>
          </a:solidFill>
          <a:latin typeface="+mn-lt"/>
          <a:ea typeface="+mn-ea"/>
          <a:cs typeface="+mn-cs"/>
        </a:defRPr>
      </a:lvl6pPr>
      <a:lvl7pPr marL="543600" indent="0" algn="l" defTabSz="457200" rtl="0" eaLnBrk="1" latinLnBrk="0" hangingPunct="1">
        <a:spcBef>
          <a:spcPts val="0"/>
        </a:spcBef>
        <a:buFontTx/>
        <a:buNone/>
        <a:defRPr sz="1800" kern="1200" baseline="0">
          <a:solidFill>
            <a:srgbClr val="384B96"/>
          </a:solidFill>
          <a:latin typeface="+mn-lt"/>
          <a:ea typeface="+mn-ea"/>
          <a:cs typeface="+mn-cs"/>
        </a:defRPr>
      </a:lvl7pPr>
      <a:lvl8pPr marL="806400" indent="0" algn="l" defTabSz="457200" rtl="0" eaLnBrk="1" latinLnBrk="0" hangingPunct="1">
        <a:spcBef>
          <a:spcPts val="0"/>
        </a:spcBef>
        <a:buFontTx/>
        <a:buNone/>
        <a:defRPr sz="1600" kern="1200" baseline="0">
          <a:solidFill>
            <a:srgbClr val="384B96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ts val="0"/>
        </a:spcBef>
        <a:buFontTx/>
        <a:buNone/>
        <a:defRPr sz="1400" kern="1200" baseline="0">
          <a:solidFill>
            <a:srgbClr val="384B9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023100" y="1"/>
            <a:ext cx="2120900" cy="756047"/>
            <a:chOff x="4424" y="0"/>
            <a:chExt cx="1336" cy="63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424" y="0"/>
              <a:ext cx="1336" cy="635"/>
            </a:xfrm>
            <a:custGeom>
              <a:avLst/>
              <a:gdLst>
                <a:gd name="T0" fmla="*/ 2056 w 6682"/>
                <a:gd name="T1" fmla="*/ 2124 h 3175"/>
                <a:gd name="T2" fmla="*/ 2061 w 6682"/>
                <a:gd name="T3" fmla="*/ 2129 h 3175"/>
                <a:gd name="T4" fmla="*/ 2254 w 6682"/>
                <a:gd name="T5" fmla="*/ 2323 h 3175"/>
                <a:gd name="T6" fmla="*/ 4317 w 6682"/>
                <a:gd name="T7" fmla="*/ 3175 h 3175"/>
                <a:gd name="T8" fmla="*/ 4317 w 6682"/>
                <a:gd name="T9" fmla="*/ 3175 h 3175"/>
                <a:gd name="T10" fmla="*/ 4318 w 6682"/>
                <a:gd name="T11" fmla="*/ 3175 h 3175"/>
                <a:gd name="T12" fmla="*/ 6381 w 6682"/>
                <a:gd name="T13" fmla="*/ 2323 h 3175"/>
                <a:gd name="T14" fmla="*/ 6574 w 6682"/>
                <a:gd name="T15" fmla="*/ 2129 h 3175"/>
                <a:gd name="T16" fmla="*/ 6579 w 6682"/>
                <a:gd name="T17" fmla="*/ 2124 h 3175"/>
                <a:gd name="T18" fmla="*/ 6682 w 6682"/>
                <a:gd name="T19" fmla="*/ 2021 h 3175"/>
                <a:gd name="T20" fmla="*/ 6682 w 6682"/>
                <a:gd name="T21" fmla="*/ 0 h 3175"/>
                <a:gd name="T22" fmla="*/ 0 w 6682"/>
                <a:gd name="T23" fmla="*/ 0 h 3175"/>
                <a:gd name="T24" fmla="*/ 331 w 6682"/>
                <a:gd name="T25" fmla="*/ 396 h 3175"/>
                <a:gd name="T26" fmla="*/ 2056 w 6682"/>
                <a:gd name="T27" fmla="*/ 2124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82" h="3175">
                  <a:moveTo>
                    <a:pt x="2056" y="2124"/>
                  </a:moveTo>
                  <a:cubicBezTo>
                    <a:pt x="2057" y="2126"/>
                    <a:pt x="2059" y="2128"/>
                    <a:pt x="2061" y="2129"/>
                  </a:cubicBezTo>
                  <a:cubicBezTo>
                    <a:pt x="2254" y="2323"/>
                    <a:pt x="2254" y="2323"/>
                    <a:pt x="2254" y="2323"/>
                  </a:cubicBezTo>
                  <a:cubicBezTo>
                    <a:pt x="2821" y="2891"/>
                    <a:pt x="3569" y="3175"/>
                    <a:pt x="4317" y="3175"/>
                  </a:cubicBezTo>
                  <a:cubicBezTo>
                    <a:pt x="4317" y="3175"/>
                    <a:pt x="4317" y="3175"/>
                    <a:pt x="4317" y="3175"/>
                  </a:cubicBezTo>
                  <a:cubicBezTo>
                    <a:pt x="4318" y="3175"/>
                    <a:pt x="4318" y="3175"/>
                    <a:pt x="4318" y="3175"/>
                  </a:cubicBezTo>
                  <a:cubicBezTo>
                    <a:pt x="5066" y="3175"/>
                    <a:pt x="5814" y="2891"/>
                    <a:pt x="6381" y="2323"/>
                  </a:cubicBezTo>
                  <a:cubicBezTo>
                    <a:pt x="6574" y="2129"/>
                    <a:pt x="6574" y="2129"/>
                    <a:pt x="6574" y="2129"/>
                  </a:cubicBezTo>
                  <a:cubicBezTo>
                    <a:pt x="6576" y="2128"/>
                    <a:pt x="6577" y="2126"/>
                    <a:pt x="6579" y="2124"/>
                  </a:cubicBezTo>
                  <a:cubicBezTo>
                    <a:pt x="6682" y="2021"/>
                    <a:pt x="6682" y="2021"/>
                    <a:pt x="6682" y="2021"/>
                  </a:cubicBezTo>
                  <a:cubicBezTo>
                    <a:pt x="6682" y="0"/>
                    <a:pt x="6682" y="0"/>
                    <a:pt x="66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7" y="139"/>
                    <a:pt x="207" y="272"/>
                    <a:pt x="331" y="396"/>
                  </a:cubicBezTo>
                  <a:lnTo>
                    <a:pt x="2056" y="2124"/>
                  </a:lnTo>
                  <a:close/>
                </a:path>
              </a:pathLst>
            </a:custGeom>
            <a:solidFill>
              <a:srgbClr val="00B8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nl-NL">
                <a:solidFill>
                  <a:srgbClr val="384B96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80" y="224"/>
              <a:ext cx="549" cy="220"/>
            </a:xfrm>
            <a:custGeom>
              <a:avLst/>
              <a:gdLst>
                <a:gd name="T0" fmla="*/ 2430 w 2746"/>
                <a:gd name="T1" fmla="*/ 482 h 1100"/>
                <a:gd name="T2" fmla="*/ 2467 w 2746"/>
                <a:gd name="T3" fmla="*/ 882 h 1100"/>
                <a:gd name="T4" fmla="*/ 2394 w 2746"/>
                <a:gd name="T5" fmla="*/ 882 h 1100"/>
                <a:gd name="T6" fmla="*/ 2585 w 2746"/>
                <a:gd name="T7" fmla="*/ 482 h 1100"/>
                <a:gd name="T8" fmla="*/ 2548 w 2746"/>
                <a:gd name="T9" fmla="*/ 882 h 1100"/>
                <a:gd name="T10" fmla="*/ 2366 w 2746"/>
                <a:gd name="T11" fmla="*/ 1064 h 1100"/>
                <a:gd name="T12" fmla="*/ 2621 w 2746"/>
                <a:gd name="T13" fmla="*/ 882 h 1100"/>
                <a:gd name="T14" fmla="*/ 2585 w 2746"/>
                <a:gd name="T15" fmla="*/ 482 h 1100"/>
                <a:gd name="T16" fmla="*/ 1122 w 2746"/>
                <a:gd name="T17" fmla="*/ 700 h 1100"/>
                <a:gd name="T18" fmla="*/ 763 w 2746"/>
                <a:gd name="T19" fmla="*/ 736 h 1100"/>
                <a:gd name="T20" fmla="*/ 940 w 2746"/>
                <a:gd name="T21" fmla="*/ 882 h 1100"/>
                <a:gd name="T22" fmla="*/ 685 w 2746"/>
                <a:gd name="T23" fmla="*/ 700 h 1100"/>
                <a:gd name="T24" fmla="*/ 904 w 2746"/>
                <a:gd name="T25" fmla="*/ 555 h 1100"/>
                <a:gd name="T26" fmla="*/ 1044 w 2746"/>
                <a:gd name="T27" fmla="*/ 664 h 1100"/>
                <a:gd name="T28" fmla="*/ 1583 w 2746"/>
                <a:gd name="T29" fmla="*/ 335 h 1100"/>
                <a:gd name="T30" fmla="*/ 1619 w 2746"/>
                <a:gd name="T31" fmla="*/ 700 h 1100"/>
                <a:gd name="T32" fmla="*/ 1183 w 2746"/>
                <a:gd name="T33" fmla="*/ 700 h 1100"/>
                <a:gd name="T34" fmla="*/ 1546 w 2746"/>
                <a:gd name="T35" fmla="*/ 538 h 1100"/>
                <a:gd name="T36" fmla="*/ 1583 w 2746"/>
                <a:gd name="T37" fmla="*/ 335 h 1100"/>
                <a:gd name="T38" fmla="*/ 1546 w 2746"/>
                <a:gd name="T39" fmla="*/ 700 h 1100"/>
                <a:gd name="T40" fmla="*/ 1255 w 2746"/>
                <a:gd name="T41" fmla="*/ 700 h 1100"/>
                <a:gd name="T42" fmla="*/ 446 w 2746"/>
                <a:gd name="T43" fmla="*/ 331 h 1100"/>
                <a:gd name="T44" fmla="*/ 173 w 2746"/>
                <a:gd name="T45" fmla="*/ 331 h 1100"/>
                <a:gd name="T46" fmla="*/ 0 w 2746"/>
                <a:gd name="T47" fmla="*/ 882 h 1100"/>
                <a:gd name="T48" fmla="*/ 73 w 2746"/>
                <a:gd name="T49" fmla="*/ 882 h 1100"/>
                <a:gd name="T50" fmla="*/ 173 w 2746"/>
                <a:gd name="T51" fmla="*/ 404 h 1100"/>
                <a:gd name="T52" fmla="*/ 273 w 2746"/>
                <a:gd name="T53" fmla="*/ 882 h 1100"/>
                <a:gd name="T54" fmla="*/ 346 w 2746"/>
                <a:gd name="T55" fmla="*/ 882 h 1100"/>
                <a:gd name="T56" fmla="*/ 446 w 2746"/>
                <a:gd name="T57" fmla="*/ 404 h 1100"/>
                <a:gd name="T58" fmla="*/ 546 w 2746"/>
                <a:gd name="T59" fmla="*/ 882 h 1100"/>
                <a:gd name="T60" fmla="*/ 619 w 2746"/>
                <a:gd name="T61" fmla="*/ 882 h 1100"/>
                <a:gd name="T62" fmla="*/ 446 w 2746"/>
                <a:gd name="T63" fmla="*/ 331 h 1100"/>
                <a:gd name="T64" fmla="*/ 2003 w 2746"/>
                <a:gd name="T65" fmla="*/ 398 h 1100"/>
                <a:gd name="T66" fmla="*/ 1694 w 2746"/>
                <a:gd name="T67" fmla="*/ 504 h 1100"/>
                <a:gd name="T68" fmla="*/ 1730 w 2746"/>
                <a:gd name="T69" fmla="*/ 918 h 1100"/>
                <a:gd name="T70" fmla="*/ 1767 w 2746"/>
                <a:gd name="T71" fmla="*/ 504 h 1100"/>
                <a:gd name="T72" fmla="*/ 1967 w 2746"/>
                <a:gd name="T73" fmla="*/ 504 h 1100"/>
                <a:gd name="T74" fmla="*/ 2003 w 2746"/>
                <a:gd name="T75" fmla="*/ 918 h 1100"/>
                <a:gd name="T76" fmla="*/ 2039 w 2746"/>
                <a:gd name="T77" fmla="*/ 504 h 1100"/>
                <a:gd name="T78" fmla="*/ 2239 w 2746"/>
                <a:gd name="T79" fmla="*/ 504 h 1100"/>
                <a:gd name="T80" fmla="*/ 2276 w 2746"/>
                <a:gd name="T81" fmla="*/ 918 h 1100"/>
                <a:gd name="T82" fmla="*/ 2312 w 2746"/>
                <a:gd name="T83" fmla="*/ 504 h 1100"/>
                <a:gd name="T84" fmla="*/ 2718 w 2746"/>
                <a:gd name="T85" fmla="*/ 93 h 1100"/>
                <a:gd name="T86" fmla="*/ 2541 w 2746"/>
                <a:gd name="T87" fmla="*/ 269 h 1100"/>
                <a:gd name="T88" fmla="*/ 2519 w 2746"/>
                <a:gd name="T89" fmla="*/ 282 h 1100"/>
                <a:gd name="T90" fmla="*/ 2474 w 2746"/>
                <a:gd name="T91" fmla="*/ 269 h 1100"/>
                <a:gd name="T92" fmla="*/ 2401 w 2746"/>
                <a:gd name="T93" fmla="*/ 129 h 1100"/>
                <a:gd name="T94" fmla="*/ 2507 w 2746"/>
                <a:gd name="T95" fmla="*/ 168 h 1100"/>
                <a:gd name="T96" fmla="*/ 2507 w 2746"/>
                <a:gd name="T97" fmla="*/ 39 h 1100"/>
                <a:gd name="T98" fmla="*/ 2320 w 2746"/>
                <a:gd name="T99" fmla="*/ 62 h 1100"/>
                <a:gd name="T100" fmla="*/ 2401 w 2746"/>
                <a:gd name="T101" fmla="*/ 336 h 1100"/>
                <a:gd name="T102" fmla="*/ 2411 w 2746"/>
                <a:gd name="T103" fmla="*/ 346 h 1100"/>
                <a:gd name="T104" fmla="*/ 2604 w 2746"/>
                <a:gd name="T105" fmla="*/ 346 h 1100"/>
                <a:gd name="T106" fmla="*/ 2613 w 2746"/>
                <a:gd name="T107" fmla="*/ 336 h 1100"/>
                <a:gd name="T108" fmla="*/ 2718 w 2746"/>
                <a:gd name="T109" fmla="*/ 93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1100">
                  <a:moveTo>
                    <a:pt x="2394" y="518"/>
                  </a:moveTo>
                  <a:cubicBezTo>
                    <a:pt x="2394" y="498"/>
                    <a:pt x="2410" y="482"/>
                    <a:pt x="2430" y="482"/>
                  </a:cubicBezTo>
                  <a:cubicBezTo>
                    <a:pt x="2450" y="482"/>
                    <a:pt x="2467" y="498"/>
                    <a:pt x="2467" y="518"/>
                  </a:cubicBezTo>
                  <a:cubicBezTo>
                    <a:pt x="2467" y="882"/>
                    <a:pt x="2467" y="882"/>
                    <a:pt x="2467" y="882"/>
                  </a:cubicBezTo>
                  <a:cubicBezTo>
                    <a:pt x="2467" y="902"/>
                    <a:pt x="2450" y="918"/>
                    <a:pt x="2430" y="918"/>
                  </a:cubicBezTo>
                  <a:cubicBezTo>
                    <a:pt x="2410" y="918"/>
                    <a:pt x="2394" y="902"/>
                    <a:pt x="2394" y="882"/>
                  </a:cubicBezTo>
                  <a:cubicBezTo>
                    <a:pt x="2394" y="518"/>
                    <a:pt x="2394" y="518"/>
                    <a:pt x="2394" y="518"/>
                  </a:cubicBezTo>
                  <a:moveTo>
                    <a:pt x="2585" y="482"/>
                  </a:moveTo>
                  <a:cubicBezTo>
                    <a:pt x="2565" y="482"/>
                    <a:pt x="2548" y="498"/>
                    <a:pt x="2548" y="518"/>
                  </a:cubicBezTo>
                  <a:cubicBezTo>
                    <a:pt x="2548" y="882"/>
                    <a:pt x="2548" y="882"/>
                    <a:pt x="2548" y="882"/>
                  </a:cubicBezTo>
                  <a:cubicBezTo>
                    <a:pt x="2548" y="962"/>
                    <a:pt x="2483" y="1027"/>
                    <a:pt x="2403" y="1027"/>
                  </a:cubicBezTo>
                  <a:cubicBezTo>
                    <a:pt x="2383" y="1027"/>
                    <a:pt x="2366" y="1044"/>
                    <a:pt x="2366" y="1064"/>
                  </a:cubicBezTo>
                  <a:cubicBezTo>
                    <a:pt x="2366" y="1084"/>
                    <a:pt x="2383" y="1100"/>
                    <a:pt x="2403" y="1100"/>
                  </a:cubicBezTo>
                  <a:cubicBezTo>
                    <a:pt x="2523" y="1100"/>
                    <a:pt x="2621" y="1002"/>
                    <a:pt x="2621" y="882"/>
                  </a:cubicBezTo>
                  <a:cubicBezTo>
                    <a:pt x="2621" y="518"/>
                    <a:pt x="2621" y="518"/>
                    <a:pt x="2621" y="518"/>
                  </a:cubicBezTo>
                  <a:cubicBezTo>
                    <a:pt x="2621" y="498"/>
                    <a:pt x="2605" y="482"/>
                    <a:pt x="2585" y="482"/>
                  </a:cubicBezTo>
                  <a:moveTo>
                    <a:pt x="904" y="482"/>
                  </a:moveTo>
                  <a:cubicBezTo>
                    <a:pt x="1024" y="482"/>
                    <a:pt x="1122" y="580"/>
                    <a:pt x="1122" y="700"/>
                  </a:cubicBezTo>
                  <a:cubicBezTo>
                    <a:pt x="1122" y="720"/>
                    <a:pt x="1105" y="736"/>
                    <a:pt x="1085" y="736"/>
                  </a:cubicBezTo>
                  <a:cubicBezTo>
                    <a:pt x="763" y="736"/>
                    <a:pt x="763" y="736"/>
                    <a:pt x="763" y="736"/>
                  </a:cubicBezTo>
                  <a:cubicBezTo>
                    <a:pt x="779" y="799"/>
                    <a:pt x="836" y="846"/>
                    <a:pt x="904" y="846"/>
                  </a:cubicBezTo>
                  <a:cubicBezTo>
                    <a:pt x="924" y="846"/>
                    <a:pt x="940" y="862"/>
                    <a:pt x="940" y="882"/>
                  </a:cubicBezTo>
                  <a:cubicBezTo>
                    <a:pt x="940" y="902"/>
                    <a:pt x="924" y="918"/>
                    <a:pt x="904" y="918"/>
                  </a:cubicBezTo>
                  <a:cubicBezTo>
                    <a:pt x="783" y="918"/>
                    <a:pt x="685" y="820"/>
                    <a:pt x="685" y="700"/>
                  </a:cubicBezTo>
                  <a:cubicBezTo>
                    <a:pt x="685" y="580"/>
                    <a:pt x="783" y="482"/>
                    <a:pt x="904" y="482"/>
                  </a:cubicBezTo>
                  <a:moveTo>
                    <a:pt x="904" y="555"/>
                  </a:moveTo>
                  <a:cubicBezTo>
                    <a:pt x="836" y="555"/>
                    <a:pt x="779" y="601"/>
                    <a:pt x="763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28" y="601"/>
                    <a:pt x="971" y="555"/>
                    <a:pt x="904" y="555"/>
                  </a:cubicBezTo>
                  <a:moveTo>
                    <a:pt x="1583" y="335"/>
                  </a:moveTo>
                  <a:cubicBezTo>
                    <a:pt x="1603" y="335"/>
                    <a:pt x="1619" y="352"/>
                    <a:pt x="1619" y="372"/>
                  </a:cubicBezTo>
                  <a:cubicBezTo>
                    <a:pt x="1619" y="700"/>
                    <a:pt x="1619" y="700"/>
                    <a:pt x="1619" y="700"/>
                  </a:cubicBezTo>
                  <a:cubicBezTo>
                    <a:pt x="1619" y="820"/>
                    <a:pt x="1521" y="918"/>
                    <a:pt x="1401" y="918"/>
                  </a:cubicBezTo>
                  <a:cubicBezTo>
                    <a:pt x="1280" y="918"/>
                    <a:pt x="1183" y="820"/>
                    <a:pt x="1183" y="700"/>
                  </a:cubicBezTo>
                  <a:cubicBezTo>
                    <a:pt x="1183" y="580"/>
                    <a:pt x="1280" y="482"/>
                    <a:pt x="1401" y="482"/>
                  </a:cubicBezTo>
                  <a:cubicBezTo>
                    <a:pt x="1457" y="482"/>
                    <a:pt x="1508" y="503"/>
                    <a:pt x="1546" y="538"/>
                  </a:cubicBezTo>
                  <a:cubicBezTo>
                    <a:pt x="1546" y="372"/>
                    <a:pt x="1546" y="372"/>
                    <a:pt x="1546" y="372"/>
                  </a:cubicBezTo>
                  <a:cubicBezTo>
                    <a:pt x="1546" y="352"/>
                    <a:pt x="1563" y="335"/>
                    <a:pt x="1583" y="335"/>
                  </a:cubicBezTo>
                  <a:moveTo>
                    <a:pt x="1401" y="846"/>
                  </a:moveTo>
                  <a:cubicBezTo>
                    <a:pt x="1481" y="846"/>
                    <a:pt x="1546" y="780"/>
                    <a:pt x="1546" y="700"/>
                  </a:cubicBezTo>
                  <a:cubicBezTo>
                    <a:pt x="1546" y="620"/>
                    <a:pt x="1481" y="555"/>
                    <a:pt x="1401" y="555"/>
                  </a:cubicBezTo>
                  <a:cubicBezTo>
                    <a:pt x="1321" y="555"/>
                    <a:pt x="1255" y="620"/>
                    <a:pt x="1255" y="700"/>
                  </a:cubicBezTo>
                  <a:cubicBezTo>
                    <a:pt x="1255" y="780"/>
                    <a:pt x="1321" y="846"/>
                    <a:pt x="1401" y="846"/>
                  </a:cubicBezTo>
                  <a:moveTo>
                    <a:pt x="446" y="331"/>
                  </a:moveTo>
                  <a:cubicBezTo>
                    <a:pt x="390" y="331"/>
                    <a:pt x="341" y="357"/>
                    <a:pt x="309" y="398"/>
                  </a:cubicBezTo>
                  <a:cubicBezTo>
                    <a:pt x="278" y="357"/>
                    <a:pt x="228" y="331"/>
                    <a:pt x="173" y="331"/>
                  </a:cubicBezTo>
                  <a:cubicBezTo>
                    <a:pt x="78" y="331"/>
                    <a:pt x="0" y="409"/>
                    <a:pt x="0" y="504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02"/>
                    <a:pt x="17" y="918"/>
                    <a:pt x="37" y="918"/>
                  </a:cubicBezTo>
                  <a:cubicBezTo>
                    <a:pt x="57" y="918"/>
                    <a:pt x="73" y="902"/>
                    <a:pt x="73" y="882"/>
                  </a:cubicBezTo>
                  <a:cubicBezTo>
                    <a:pt x="73" y="504"/>
                    <a:pt x="73" y="504"/>
                    <a:pt x="73" y="504"/>
                  </a:cubicBezTo>
                  <a:cubicBezTo>
                    <a:pt x="73" y="449"/>
                    <a:pt x="118" y="404"/>
                    <a:pt x="173" y="404"/>
                  </a:cubicBezTo>
                  <a:cubicBezTo>
                    <a:pt x="228" y="404"/>
                    <a:pt x="273" y="449"/>
                    <a:pt x="273" y="504"/>
                  </a:cubicBezTo>
                  <a:cubicBezTo>
                    <a:pt x="273" y="882"/>
                    <a:pt x="273" y="882"/>
                    <a:pt x="273" y="882"/>
                  </a:cubicBezTo>
                  <a:cubicBezTo>
                    <a:pt x="273" y="902"/>
                    <a:pt x="289" y="918"/>
                    <a:pt x="309" y="918"/>
                  </a:cubicBezTo>
                  <a:cubicBezTo>
                    <a:pt x="329" y="918"/>
                    <a:pt x="346" y="902"/>
                    <a:pt x="346" y="882"/>
                  </a:cubicBezTo>
                  <a:cubicBezTo>
                    <a:pt x="346" y="504"/>
                    <a:pt x="346" y="504"/>
                    <a:pt x="346" y="504"/>
                  </a:cubicBezTo>
                  <a:cubicBezTo>
                    <a:pt x="346" y="449"/>
                    <a:pt x="391" y="404"/>
                    <a:pt x="446" y="404"/>
                  </a:cubicBezTo>
                  <a:cubicBezTo>
                    <a:pt x="501" y="404"/>
                    <a:pt x="546" y="449"/>
                    <a:pt x="546" y="504"/>
                  </a:cubicBezTo>
                  <a:cubicBezTo>
                    <a:pt x="546" y="882"/>
                    <a:pt x="546" y="882"/>
                    <a:pt x="546" y="882"/>
                  </a:cubicBezTo>
                  <a:cubicBezTo>
                    <a:pt x="546" y="902"/>
                    <a:pt x="562" y="918"/>
                    <a:pt x="582" y="918"/>
                  </a:cubicBezTo>
                  <a:cubicBezTo>
                    <a:pt x="602" y="918"/>
                    <a:pt x="619" y="902"/>
                    <a:pt x="619" y="882"/>
                  </a:cubicBezTo>
                  <a:cubicBezTo>
                    <a:pt x="619" y="504"/>
                    <a:pt x="619" y="504"/>
                    <a:pt x="619" y="504"/>
                  </a:cubicBezTo>
                  <a:cubicBezTo>
                    <a:pt x="619" y="409"/>
                    <a:pt x="541" y="331"/>
                    <a:pt x="446" y="331"/>
                  </a:cubicBezTo>
                  <a:moveTo>
                    <a:pt x="2139" y="331"/>
                  </a:moveTo>
                  <a:cubicBezTo>
                    <a:pt x="2084" y="331"/>
                    <a:pt x="2035" y="357"/>
                    <a:pt x="2003" y="398"/>
                  </a:cubicBezTo>
                  <a:cubicBezTo>
                    <a:pt x="1971" y="357"/>
                    <a:pt x="1922" y="331"/>
                    <a:pt x="1867" y="331"/>
                  </a:cubicBezTo>
                  <a:cubicBezTo>
                    <a:pt x="1771" y="331"/>
                    <a:pt x="1694" y="409"/>
                    <a:pt x="1694" y="504"/>
                  </a:cubicBezTo>
                  <a:cubicBezTo>
                    <a:pt x="1694" y="882"/>
                    <a:pt x="1694" y="882"/>
                    <a:pt x="1694" y="882"/>
                  </a:cubicBezTo>
                  <a:cubicBezTo>
                    <a:pt x="1694" y="902"/>
                    <a:pt x="1710" y="918"/>
                    <a:pt x="1730" y="918"/>
                  </a:cubicBezTo>
                  <a:cubicBezTo>
                    <a:pt x="1750" y="918"/>
                    <a:pt x="1767" y="902"/>
                    <a:pt x="1767" y="882"/>
                  </a:cubicBezTo>
                  <a:cubicBezTo>
                    <a:pt x="1767" y="504"/>
                    <a:pt x="1767" y="504"/>
                    <a:pt x="1767" y="504"/>
                  </a:cubicBezTo>
                  <a:cubicBezTo>
                    <a:pt x="1767" y="449"/>
                    <a:pt x="1811" y="404"/>
                    <a:pt x="1867" y="404"/>
                  </a:cubicBezTo>
                  <a:cubicBezTo>
                    <a:pt x="1922" y="404"/>
                    <a:pt x="1967" y="449"/>
                    <a:pt x="1967" y="504"/>
                  </a:cubicBezTo>
                  <a:cubicBezTo>
                    <a:pt x="1967" y="882"/>
                    <a:pt x="1967" y="882"/>
                    <a:pt x="1967" y="882"/>
                  </a:cubicBezTo>
                  <a:cubicBezTo>
                    <a:pt x="1967" y="902"/>
                    <a:pt x="1983" y="918"/>
                    <a:pt x="2003" y="918"/>
                  </a:cubicBezTo>
                  <a:cubicBezTo>
                    <a:pt x="2023" y="918"/>
                    <a:pt x="2039" y="902"/>
                    <a:pt x="2039" y="882"/>
                  </a:cubicBezTo>
                  <a:cubicBezTo>
                    <a:pt x="2039" y="504"/>
                    <a:pt x="2039" y="504"/>
                    <a:pt x="2039" y="504"/>
                  </a:cubicBezTo>
                  <a:cubicBezTo>
                    <a:pt x="2039" y="449"/>
                    <a:pt x="2084" y="404"/>
                    <a:pt x="2139" y="404"/>
                  </a:cubicBezTo>
                  <a:cubicBezTo>
                    <a:pt x="2194" y="404"/>
                    <a:pt x="2239" y="449"/>
                    <a:pt x="2239" y="504"/>
                  </a:cubicBezTo>
                  <a:cubicBezTo>
                    <a:pt x="2239" y="882"/>
                    <a:pt x="2239" y="882"/>
                    <a:pt x="2239" y="882"/>
                  </a:cubicBezTo>
                  <a:cubicBezTo>
                    <a:pt x="2239" y="902"/>
                    <a:pt x="2256" y="918"/>
                    <a:pt x="2276" y="918"/>
                  </a:cubicBezTo>
                  <a:cubicBezTo>
                    <a:pt x="2296" y="918"/>
                    <a:pt x="2312" y="902"/>
                    <a:pt x="2312" y="882"/>
                  </a:cubicBezTo>
                  <a:cubicBezTo>
                    <a:pt x="2312" y="504"/>
                    <a:pt x="2312" y="504"/>
                    <a:pt x="2312" y="504"/>
                  </a:cubicBezTo>
                  <a:cubicBezTo>
                    <a:pt x="2312" y="409"/>
                    <a:pt x="2235" y="331"/>
                    <a:pt x="2139" y="331"/>
                  </a:cubicBezTo>
                  <a:moveTo>
                    <a:pt x="2718" y="93"/>
                  </a:moveTo>
                  <a:cubicBezTo>
                    <a:pt x="2717" y="93"/>
                    <a:pt x="2717" y="94"/>
                    <a:pt x="2717" y="94"/>
                  </a:cubicBezTo>
                  <a:cubicBezTo>
                    <a:pt x="2541" y="269"/>
                    <a:pt x="2541" y="269"/>
                    <a:pt x="2541" y="269"/>
                  </a:cubicBezTo>
                  <a:cubicBezTo>
                    <a:pt x="2539" y="271"/>
                    <a:pt x="2537" y="273"/>
                    <a:pt x="2535" y="274"/>
                  </a:cubicBezTo>
                  <a:cubicBezTo>
                    <a:pt x="2530" y="278"/>
                    <a:pt x="2525" y="281"/>
                    <a:pt x="2519" y="282"/>
                  </a:cubicBezTo>
                  <a:cubicBezTo>
                    <a:pt x="2515" y="283"/>
                    <a:pt x="2511" y="283"/>
                    <a:pt x="2507" y="283"/>
                  </a:cubicBezTo>
                  <a:cubicBezTo>
                    <a:pt x="2495" y="283"/>
                    <a:pt x="2483" y="278"/>
                    <a:pt x="2474" y="269"/>
                  </a:cubicBezTo>
                  <a:cubicBezTo>
                    <a:pt x="2401" y="197"/>
                    <a:pt x="2401" y="197"/>
                    <a:pt x="2401" y="197"/>
                  </a:cubicBezTo>
                  <a:cubicBezTo>
                    <a:pt x="2382" y="178"/>
                    <a:pt x="2382" y="147"/>
                    <a:pt x="2401" y="129"/>
                  </a:cubicBezTo>
                  <a:cubicBezTo>
                    <a:pt x="2419" y="111"/>
                    <a:pt x="2450" y="111"/>
                    <a:pt x="2468" y="129"/>
                  </a:cubicBezTo>
                  <a:cubicBezTo>
                    <a:pt x="2507" y="168"/>
                    <a:pt x="2507" y="168"/>
                    <a:pt x="2507" y="168"/>
                  </a:cubicBezTo>
                  <a:cubicBezTo>
                    <a:pt x="2648" y="27"/>
                    <a:pt x="2648" y="27"/>
                    <a:pt x="2648" y="27"/>
                  </a:cubicBezTo>
                  <a:cubicBezTo>
                    <a:pt x="2603" y="5"/>
                    <a:pt x="2549" y="9"/>
                    <a:pt x="2507" y="39"/>
                  </a:cubicBezTo>
                  <a:cubicBezTo>
                    <a:pt x="2454" y="0"/>
                    <a:pt x="2378" y="4"/>
                    <a:pt x="2329" y="53"/>
                  </a:cubicBezTo>
                  <a:cubicBezTo>
                    <a:pt x="2320" y="62"/>
                    <a:pt x="2320" y="62"/>
                    <a:pt x="2320" y="62"/>
                  </a:cubicBezTo>
                  <a:cubicBezTo>
                    <a:pt x="2267" y="115"/>
                    <a:pt x="2267" y="202"/>
                    <a:pt x="2320" y="255"/>
                  </a:cubicBezTo>
                  <a:cubicBezTo>
                    <a:pt x="2401" y="336"/>
                    <a:pt x="2401" y="336"/>
                    <a:pt x="2401" y="336"/>
                  </a:cubicBezTo>
                  <a:cubicBezTo>
                    <a:pt x="2401" y="336"/>
                    <a:pt x="2401" y="337"/>
                    <a:pt x="2401" y="337"/>
                  </a:cubicBezTo>
                  <a:cubicBezTo>
                    <a:pt x="2411" y="346"/>
                    <a:pt x="2411" y="346"/>
                    <a:pt x="2411" y="346"/>
                  </a:cubicBezTo>
                  <a:cubicBezTo>
                    <a:pt x="2437" y="372"/>
                    <a:pt x="2472" y="386"/>
                    <a:pt x="2507" y="386"/>
                  </a:cubicBezTo>
                  <a:cubicBezTo>
                    <a:pt x="2542" y="386"/>
                    <a:pt x="2578" y="372"/>
                    <a:pt x="2604" y="346"/>
                  </a:cubicBezTo>
                  <a:cubicBezTo>
                    <a:pt x="2613" y="337"/>
                    <a:pt x="2613" y="337"/>
                    <a:pt x="2613" y="337"/>
                  </a:cubicBezTo>
                  <a:cubicBezTo>
                    <a:pt x="2613" y="337"/>
                    <a:pt x="2613" y="336"/>
                    <a:pt x="2613" y="336"/>
                  </a:cubicBezTo>
                  <a:cubicBezTo>
                    <a:pt x="2694" y="255"/>
                    <a:pt x="2694" y="255"/>
                    <a:pt x="2694" y="255"/>
                  </a:cubicBezTo>
                  <a:cubicBezTo>
                    <a:pt x="2738" y="212"/>
                    <a:pt x="2746" y="145"/>
                    <a:pt x="2718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nl-NL">
                <a:solidFill>
                  <a:srgbClr val="384B96"/>
                </a:solidFill>
              </a:endParaRPr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1465" y="363928"/>
            <a:ext cx="7161848" cy="8572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>
          <a:xfrm>
            <a:off x="361464" y="1203472"/>
            <a:ext cx="8421848" cy="359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1464" y="4853451"/>
            <a:ext cx="1152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9093BB10-0A9C-46D7-A31D-CD58F0D91AEA}" type="datetime4">
              <a:rPr lang="nl-NL" noProof="1" smtClean="0">
                <a:solidFill>
                  <a:srgbClr val="384B96"/>
                </a:solidFill>
              </a:rPr>
              <a:pPr defTabSz="914400"/>
              <a:t>8 maart 2022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3410" y="4853451"/>
            <a:ext cx="4320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</p:spTree>
    <p:extLst>
      <p:ext uri="{BB962C8B-B14F-4D97-AF65-F5344CB8AC3E}">
        <p14:creationId xmlns:p14="http://schemas.microsoft.com/office/powerpoint/2010/main" val="35637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SzPct val="120000"/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023100" y="2"/>
            <a:ext cx="2120900" cy="756047"/>
            <a:chOff x="4424" y="0"/>
            <a:chExt cx="1336" cy="63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424" y="0"/>
              <a:ext cx="1336" cy="635"/>
            </a:xfrm>
            <a:custGeom>
              <a:avLst/>
              <a:gdLst>
                <a:gd name="T0" fmla="*/ 2056 w 6682"/>
                <a:gd name="T1" fmla="*/ 2124 h 3175"/>
                <a:gd name="T2" fmla="*/ 2061 w 6682"/>
                <a:gd name="T3" fmla="*/ 2129 h 3175"/>
                <a:gd name="T4" fmla="*/ 2254 w 6682"/>
                <a:gd name="T5" fmla="*/ 2323 h 3175"/>
                <a:gd name="T6" fmla="*/ 4317 w 6682"/>
                <a:gd name="T7" fmla="*/ 3175 h 3175"/>
                <a:gd name="T8" fmla="*/ 4317 w 6682"/>
                <a:gd name="T9" fmla="*/ 3175 h 3175"/>
                <a:gd name="T10" fmla="*/ 4318 w 6682"/>
                <a:gd name="T11" fmla="*/ 3175 h 3175"/>
                <a:gd name="T12" fmla="*/ 6381 w 6682"/>
                <a:gd name="T13" fmla="*/ 2323 h 3175"/>
                <a:gd name="T14" fmla="*/ 6574 w 6682"/>
                <a:gd name="T15" fmla="*/ 2129 h 3175"/>
                <a:gd name="T16" fmla="*/ 6579 w 6682"/>
                <a:gd name="T17" fmla="*/ 2124 h 3175"/>
                <a:gd name="T18" fmla="*/ 6682 w 6682"/>
                <a:gd name="T19" fmla="*/ 2021 h 3175"/>
                <a:gd name="T20" fmla="*/ 6682 w 6682"/>
                <a:gd name="T21" fmla="*/ 0 h 3175"/>
                <a:gd name="T22" fmla="*/ 0 w 6682"/>
                <a:gd name="T23" fmla="*/ 0 h 3175"/>
                <a:gd name="T24" fmla="*/ 331 w 6682"/>
                <a:gd name="T25" fmla="*/ 396 h 3175"/>
                <a:gd name="T26" fmla="*/ 2056 w 6682"/>
                <a:gd name="T27" fmla="*/ 2124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82" h="3175">
                  <a:moveTo>
                    <a:pt x="2056" y="2124"/>
                  </a:moveTo>
                  <a:cubicBezTo>
                    <a:pt x="2057" y="2126"/>
                    <a:pt x="2059" y="2128"/>
                    <a:pt x="2061" y="2129"/>
                  </a:cubicBezTo>
                  <a:cubicBezTo>
                    <a:pt x="2254" y="2323"/>
                    <a:pt x="2254" y="2323"/>
                    <a:pt x="2254" y="2323"/>
                  </a:cubicBezTo>
                  <a:cubicBezTo>
                    <a:pt x="2821" y="2891"/>
                    <a:pt x="3569" y="3175"/>
                    <a:pt x="4317" y="3175"/>
                  </a:cubicBezTo>
                  <a:cubicBezTo>
                    <a:pt x="4317" y="3175"/>
                    <a:pt x="4317" y="3175"/>
                    <a:pt x="4317" y="3175"/>
                  </a:cubicBezTo>
                  <a:cubicBezTo>
                    <a:pt x="4318" y="3175"/>
                    <a:pt x="4318" y="3175"/>
                    <a:pt x="4318" y="3175"/>
                  </a:cubicBezTo>
                  <a:cubicBezTo>
                    <a:pt x="5066" y="3175"/>
                    <a:pt x="5814" y="2891"/>
                    <a:pt x="6381" y="2323"/>
                  </a:cubicBezTo>
                  <a:cubicBezTo>
                    <a:pt x="6574" y="2129"/>
                    <a:pt x="6574" y="2129"/>
                    <a:pt x="6574" y="2129"/>
                  </a:cubicBezTo>
                  <a:cubicBezTo>
                    <a:pt x="6576" y="2128"/>
                    <a:pt x="6577" y="2126"/>
                    <a:pt x="6579" y="2124"/>
                  </a:cubicBezTo>
                  <a:cubicBezTo>
                    <a:pt x="6682" y="2021"/>
                    <a:pt x="6682" y="2021"/>
                    <a:pt x="6682" y="2021"/>
                  </a:cubicBezTo>
                  <a:cubicBezTo>
                    <a:pt x="6682" y="0"/>
                    <a:pt x="6682" y="0"/>
                    <a:pt x="66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7" y="139"/>
                    <a:pt x="207" y="272"/>
                    <a:pt x="331" y="396"/>
                  </a:cubicBezTo>
                  <a:lnTo>
                    <a:pt x="2056" y="2124"/>
                  </a:lnTo>
                  <a:close/>
                </a:path>
              </a:pathLst>
            </a:custGeom>
            <a:solidFill>
              <a:srgbClr val="00B8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nl-NL" sz="1800">
                <a:solidFill>
                  <a:srgbClr val="384B96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80" y="224"/>
              <a:ext cx="549" cy="220"/>
            </a:xfrm>
            <a:custGeom>
              <a:avLst/>
              <a:gdLst>
                <a:gd name="T0" fmla="*/ 2430 w 2746"/>
                <a:gd name="T1" fmla="*/ 482 h 1100"/>
                <a:gd name="T2" fmla="*/ 2467 w 2746"/>
                <a:gd name="T3" fmla="*/ 882 h 1100"/>
                <a:gd name="T4" fmla="*/ 2394 w 2746"/>
                <a:gd name="T5" fmla="*/ 882 h 1100"/>
                <a:gd name="T6" fmla="*/ 2585 w 2746"/>
                <a:gd name="T7" fmla="*/ 482 h 1100"/>
                <a:gd name="T8" fmla="*/ 2548 w 2746"/>
                <a:gd name="T9" fmla="*/ 882 h 1100"/>
                <a:gd name="T10" fmla="*/ 2366 w 2746"/>
                <a:gd name="T11" fmla="*/ 1064 h 1100"/>
                <a:gd name="T12" fmla="*/ 2621 w 2746"/>
                <a:gd name="T13" fmla="*/ 882 h 1100"/>
                <a:gd name="T14" fmla="*/ 2585 w 2746"/>
                <a:gd name="T15" fmla="*/ 482 h 1100"/>
                <a:gd name="T16" fmla="*/ 1122 w 2746"/>
                <a:gd name="T17" fmla="*/ 700 h 1100"/>
                <a:gd name="T18" fmla="*/ 763 w 2746"/>
                <a:gd name="T19" fmla="*/ 736 h 1100"/>
                <a:gd name="T20" fmla="*/ 940 w 2746"/>
                <a:gd name="T21" fmla="*/ 882 h 1100"/>
                <a:gd name="T22" fmla="*/ 685 w 2746"/>
                <a:gd name="T23" fmla="*/ 700 h 1100"/>
                <a:gd name="T24" fmla="*/ 904 w 2746"/>
                <a:gd name="T25" fmla="*/ 555 h 1100"/>
                <a:gd name="T26" fmla="*/ 1044 w 2746"/>
                <a:gd name="T27" fmla="*/ 664 h 1100"/>
                <a:gd name="T28" fmla="*/ 1583 w 2746"/>
                <a:gd name="T29" fmla="*/ 335 h 1100"/>
                <a:gd name="T30" fmla="*/ 1619 w 2746"/>
                <a:gd name="T31" fmla="*/ 700 h 1100"/>
                <a:gd name="T32" fmla="*/ 1183 w 2746"/>
                <a:gd name="T33" fmla="*/ 700 h 1100"/>
                <a:gd name="T34" fmla="*/ 1546 w 2746"/>
                <a:gd name="T35" fmla="*/ 538 h 1100"/>
                <a:gd name="T36" fmla="*/ 1583 w 2746"/>
                <a:gd name="T37" fmla="*/ 335 h 1100"/>
                <a:gd name="T38" fmla="*/ 1546 w 2746"/>
                <a:gd name="T39" fmla="*/ 700 h 1100"/>
                <a:gd name="T40" fmla="*/ 1255 w 2746"/>
                <a:gd name="T41" fmla="*/ 700 h 1100"/>
                <a:gd name="T42" fmla="*/ 446 w 2746"/>
                <a:gd name="T43" fmla="*/ 331 h 1100"/>
                <a:gd name="T44" fmla="*/ 173 w 2746"/>
                <a:gd name="T45" fmla="*/ 331 h 1100"/>
                <a:gd name="T46" fmla="*/ 0 w 2746"/>
                <a:gd name="T47" fmla="*/ 882 h 1100"/>
                <a:gd name="T48" fmla="*/ 73 w 2746"/>
                <a:gd name="T49" fmla="*/ 882 h 1100"/>
                <a:gd name="T50" fmla="*/ 173 w 2746"/>
                <a:gd name="T51" fmla="*/ 404 h 1100"/>
                <a:gd name="T52" fmla="*/ 273 w 2746"/>
                <a:gd name="T53" fmla="*/ 882 h 1100"/>
                <a:gd name="T54" fmla="*/ 346 w 2746"/>
                <a:gd name="T55" fmla="*/ 882 h 1100"/>
                <a:gd name="T56" fmla="*/ 446 w 2746"/>
                <a:gd name="T57" fmla="*/ 404 h 1100"/>
                <a:gd name="T58" fmla="*/ 546 w 2746"/>
                <a:gd name="T59" fmla="*/ 882 h 1100"/>
                <a:gd name="T60" fmla="*/ 619 w 2746"/>
                <a:gd name="T61" fmla="*/ 882 h 1100"/>
                <a:gd name="T62" fmla="*/ 446 w 2746"/>
                <a:gd name="T63" fmla="*/ 331 h 1100"/>
                <a:gd name="T64" fmla="*/ 2003 w 2746"/>
                <a:gd name="T65" fmla="*/ 398 h 1100"/>
                <a:gd name="T66" fmla="*/ 1694 w 2746"/>
                <a:gd name="T67" fmla="*/ 504 h 1100"/>
                <a:gd name="T68" fmla="*/ 1730 w 2746"/>
                <a:gd name="T69" fmla="*/ 918 h 1100"/>
                <a:gd name="T70" fmla="*/ 1767 w 2746"/>
                <a:gd name="T71" fmla="*/ 504 h 1100"/>
                <a:gd name="T72" fmla="*/ 1967 w 2746"/>
                <a:gd name="T73" fmla="*/ 504 h 1100"/>
                <a:gd name="T74" fmla="*/ 2003 w 2746"/>
                <a:gd name="T75" fmla="*/ 918 h 1100"/>
                <a:gd name="T76" fmla="*/ 2039 w 2746"/>
                <a:gd name="T77" fmla="*/ 504 h 1100"/>
                <a:gd name="T78" fmla="*/ 2239 w 2746"/>
                <a:gd name="T79" fmla="*/ 504 h 1100"/>
                <a:gd name="T80" fmla="*/ 2276 w 2746"/>
                <a:gd name="T81" fmla="*/ 918 h 1100"/>
                <a:gd name="T82" fmla="*/ 2312 w 2746"/>
                <a:gd name="T83" fmla="*/ 504 h 1100"/>
                <a:gd name="T84" fmla="*/ 2718 w 2746"/>
                <a:gd name="T85" fmla="*/ 93 h 1100"/>
                <a:gd name="T86" fmla="*/ 2541 w 2746"/>
                <a:gd name="T87" fmla="*/ 269 h 1100"/>
                <a:gd name="T88" fmla="*/ 2519 w 2746"/>
                <a:gd name="T89" fmla="*/ 282 h 1100"/>
                <a:gd name="T90" fmla="*/ 2474 w 2746"/>
                <a:gd name="T91" fmla="*/ 269 h 1100"/>
                <a:gd name="T92" fmla="*/ 2401 w 2746"/>
                <a:gd name="T93" fmla="*/ 129 h 1100"/>
                <a:gd name="T94" fmla="*/ 2507 w 2746"/>
                <a:gd name="T95" fmla="*/ 168 h 1100"/>
                <a:gd name="T96" fmla="*/ 2507 w 2746"/>
                <a:gd name="T97" fmla="*/ 39 h 1100"/>
                <a:gd name="T98" fmla="*/ 2320 w 2746"/>
                <a:gd name="T99" fmla="*/ 62 h 1100"/>
                <a:gd name="T100" fmla="*/ 2401 w 2746"/>
                <a:gd name="T101" fmla="*/ 336 h 1100"/>
                <a:gd name="T102" fmla="*/ 2411 w 2746"/>
                <a:gd name="T103" fmla="*/ 346 h 1100"/>
                <a:gd name="T104" fmla="*/ 2604 w 2746"/>
                <a:gd name="T105" fmla="*/ 346 h 1100"/>
                <a:gd name="T106" fmla="*/ 2613 w 2746"/>
                <a:gd name="T107" fmla="*/ 336 h 1100"/>
                <a:gd name="T108" fmla="*/ 2718 w 2746"/>
                <a:gd name="T109" fmla="*/ 93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1100">
                  <a:moveTo>
                    <a:pt x="2394" y="518"/>
                  </a:moveTo>
                  <a:cubicBezTo>
                    <a:pt x="2394" y="498"/>
                    <a:pt x="2410" y="482"/>
                    <a:pt x="2430" y="482"/>
                  </a:cubicBezTo>
                  <a:cubicBezTo>
                    <a:pt x="2450" y="482"/>
                    <a:pt x="2467" y="498"/>
                    <a:pt x="2467" y="518"/>
                  </a:cubicBezTo>
                  <a:cubicBezTo>
                    <a:pt x="2467" y="882"/>
                    <a:pt x="2467" y="882"/>
                    <a:pt x="2467" y="882"/>
                  </a:cubicBezTo>
                  <a:cubicBezTo>
                    <a:pt x="2467" y="902"/>
                    <a:pt x="2450" y="918"/>
                    <a:pt x="2430" y="918"/>
                  </a:cubicBezTo>
                  <a:cubicBezTo>
                    <a:pt x="2410" y="918"/>
                    <a:pt x="2394" y="902"/>
                    <a:pt x="2394" y="882"/>
                  </a:cubicBezTo>
                  <a:cubicBezTo>
                    <a:pt x="2394" y="518"/>
                    <a:pt x="2394" y="518"/>
                    <a:pt x="2394" y="518"/>
                  </a:cubicBezTo>
                  <a:moveTo>
                    <a:pt x="2585" y="482"/>
                  </a:moveTo>
                  <a:cubicBezTo>
                    <a:pt x="2565" y="482"/>
                    <a:pt x="2548" y="498"/>
                    <a:pt x="2548" y="518"/>
                  </a:cubicBezTo>
                  <a:cubicBezTo>
                    <a:pt x="2548" y="882"/>
                    <a:pt x="2548" y="882"/>
                    <a:pt x="2548" y="882"/>
                  </a:cubicBezTo>
                  <a:cubicBezTo>
                    <a:pt x="2548" y="962"/>
                    <a:pt x="2483" y="1027"/>
                    <a:pt x="2403" y="1027"/>
                  </a:cubicBezTo>
                  <a:cubicBezTo>
                    <a:pt x="2383" y="1027"/>
                    <a:pt x="2366" y="1044"/>
                    <a:pt x="2366" y="1064"/>
                  </a:cubicBezTo>
                  <a:cubicBezTo>
                    <a:pt x="2366" y="1084"/>
                    <a:pt x="2383" y="1100"/>
                    <a:pt x="2403" y="1100"/>
                  </a:cubicBezTo>
                  <a:cubicBezTo>
                    <a:pt x="2523" y="1100"/>
                    <a:pt x="2621" y="1002"/>
                    <a:pt x="2621" y="882"/>
                  </a:cubicBezTo>
                  <a:cubicBezTo>
                    <a:pt x="2621" y="518"/>
                    <a:pt x="2621" y="518"/>
                    <a:pt x="2621" y="518"/>
                  </a:cubicBezTo>
                  <a:cubicBezTo>
                    <a:pt x="2621" y="498"/>
                    <a:pt x="2605" y="482"/>
                    <a:pt x="2585" y="482"/>
                  </a:cubicBezTo>
                  <a:moveTo>
                    <a:pt x="904" y="482"/>
                  </a:moveTo>
                  <a:cubicBezTo>
                    <a:pt x="1024" y="482"/>
                    <a:pt x="1122" y="580"/>
                    <a:pt x="1122" y="700"/>
                  </a:cubicBezTo>
                  <a:cubicBezTo>
                    <a:pt x="1122" y="720"/>
                    <a:pt x="1105" y="736"/>
                    <a:pt x="1085" y="736"/>
                  </a:cubicBezTo>
                  <a:cubicBezTo>
                    <a:pt x="763" y="736"/>
                    <a:pt x="763" y="736"/>
                    <a:pt x="763" y="736"/>
                  </a:cubicBezTo>
                  <a:cubicBezTo>
                    <a:pt x="779" y="799"/>
                    <a:pt x="836" y="846"/>
                    <a:pt x="904" y="846"/>
                  </a:cubicBezTo>
                  <a:cubicBezTo>
                    <a:pt x="924" y="846"/>
                    <a:pt x="940" y="862"/>
                    <a:pt x="940" y="882"/>
                  </a:cubicBezTo>
                  <a:cubicBezTo>
                    <a:pt x="940" y="902"/>
                    <a:pt x="924" y="918"/>
                    <a:pt x="904" y="918"/>
                  </a:cubicBezTo>
                  <a:cubicBezTo>
                    <a:pt x="783" y="918"/>
                    <a:pt x="685" y="820"/>
                    <a:pt x="685" y="700"/>
                  </a:cubicBezTo>
                  <a:cubicBezTo>
                    <a:pt x="685" y="580"/>
                    <a:pt x="783" y="482"/>
                    <a:pt x="904" y="482"/>
                  </a:cubicBezTo>
                  <a:moveTo>
                    <a:pt x="904" y="555"/>
                  </a:moveTo>
                  <a:cubicBezTo>
                    <a:pt x="836" y="555"/>
                    <a:pt x="779" y="601"/>
                    <a:pt x="763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28" y="601"/>
                    <a:pt x="971" y="555"/>
                    <a:pt x="904" y="555"/>
                  </a:cubicBezTo>
                  <a:moveTo>
                    <a:pt x="1583" y="335"/>
                  </a:moveTo>
                  <a:cubicBezTo>
                    <a:pt x="1603" y="335"/>
                    <a:pt x="1619" y="352"/>
                    <a:pt x="1619" y="372"/>
                  </a:cubicBezTo>
                  <a:cubicBezTo>
                    <a:pt x="1619" y="700"/>
                    <a:pt x="1619" y="700"/>
                    <a:pt x="1619" y="700"/>
                  </a:cubicBezTo>
                  <a:cubicBezTo>
                    <a:pt x="1619" y="820"/>
                    <a:pt x="1521" y="918"/>
                    <a:pt x="1401" y="918"/>
                  </a:cubicBezTo>
                  <a:cubicBezTo>
                    <a:pt x="1280" y="918"/>
                    <a:pt x="1183" y="820"/>
                    <a:pt x="1183" y="700"/>
                  </a:cubicBezTo>
                  <a:cubicBezTo>
                    <a:pt x="1183" y="580"/>
                    <a:pt x="1280" y="482"/>
                    <a:pt x="1401" y="482"/>
                  </a:cubicBezTo>
                  <a:cubicBezTo>
                    <a:pt x="1457" y="482"/>
                    <a:pt x="1508" y="503"/>
                    <a:pt x="1546" y="538"/>
                  </a:cubicBezTo>
                  <a:cubicBezTo>
                    <a:pt x="1546" y="372"/>
                    <a:pt x="1546" y="372"/>
                    <a:pt x="1546" y="372"/>
                  </a:cubicBezTo>
                  <a:cubicBezTo>
                    <a:pt x="1546" y="352"/>
                    <a:pt x="1563" y="335"/>
                    <a:pt x="1583" y="335"/>
                  </a:cubicBezTo>
                  <a:moveTo>
                    <a:pt x="1401" y="846"/>
                  </a:moveTo>
                  <a:cubicBezTo>
                    <a:pt x="1481" y="846"/>
                    <a:pt x="1546" y="780"/>
                    <a:pt x="1546" y="700"/>
                  </a:cubicBezTo>
                  <a:cubicBezTo>
                    <a:pt x="1546" y="620"/>
                    <a:pt x="1481" y="555"/>
                    <a:pt x="1401" y="555"/>
                  </a:cubicBezTo>
                  <a:cubicBezTo>
                    <a:pt x="1321" y="555"/>
                    <a:pt x="1255" y="620"/>
                    <a:pt x="1255" y="700"/>
                  </a:cubicBezTo>
                  <a:cubicBezTo>
                    <a:pt x="1255" y="780"/>
                    <a:pt x="1321" y="846"/>
                    <a:pt x="1401" y="846"/>
                  </a:cubicBezTo>
                  <a:moveTo>
                    <a:pt x="446" y="331"/>
                  </a:moveTo>
                  <a:cubicBezTo>
                    <a:pt x="390" y="331"/>
                    <a:pt x="341" y="357"/>
                    <a:pt x="309" y="398"/>
                  </a:cubicBezTo>
                  <a:cubicBezTo>
                    <a:pt x="278" y="357"/>
                    <a:pt x="228" y="331"/>
                    <a:pt x="173" y="331"/>
                  </a:cubicBezTo>
                  <a:cubicBezTo>
                    <a:pt x="78" y="331"/>
                    <a:pt x="0" y="409"/>
                    <a:pt x="0" y="504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02"/>
                    <a:pt x="17" y="918"/>
                    <a:pt x="37" y="918"/>
                  </a:cubicBezTo>
                  <a:cubicBezTo>
                    <a:pt x="57" y="918"/>
                    <a:pt x="73" y="902"/>
                    <a:pt x="73" y="882"/>
                  </a:cubicBezTo>
                  <a:cubicBezTo>
                    <a:pt x="73" y="504"/>
                    <a:pt x="73" y="504"/>
                    <a:pt x="73" y="504"/>
                  </a:cubicBezTo>
                  <a:cubicBezTo>
                    <a:pt x="73" y="449"/>
                    <a:pt x="118" y="404"/>
                    <a:pt x="173" y="404"/>
                  </a:cubicBezTo>
                  <a:cubicBezTo>
                    <a:pt x="228" y="404"/>
                    <a:pt x="273" y="449"/>
                    <a:pt x="273" y="504"/>
                  </a:cubicBezTo>
                  <a:cubicBezTo>
                    <a:pt x="273" y="882"/>
                    <a:pt x="273" y="882"/>
                    <a:pt x="273" y="882"/>
                  </a:cubicBezTo>
                  <a:cubicBezTo>
                    <a:pt x="273" y="902"/>
                    <a:pt x="289" y="918"/>
                    <a:pt x="309" y="918"/>
                  </a:cubicBezTo>
                  <a:cubicBezTo>
                    <a:pt x="329" y="918"/>
                    <a:pt x="346" y="902"/>
                    <a:pt x="346" y="882"/>
                  </a:cubicBezTo>
                  <a:cubicBezTo>
                    <a:pt x="346" y="504"/>
                    <a:pt x="346" y="504"/>
                    <a:pt x="346" y="504"/>
                  </a:cubicBezTo>
                  <a:cubicBezTo>
                    <a:pt x="346" y="449"/>
                    <a:pt x="391" y="404"/>
                    <a:pt x="446" y="404"/>
                  </a:cubicBezTo>
                  <a:cubicBezTo>
                    <a:pt x="501" y="404"/>
                    <a:pt x="546" y="449"/>
                    <a:pt x="546" y="504"/>
                  </a:cubicBezTo>
                  <a:cubicBezTo>
                    <a:pt x="546" y="882"/>
                    <a:pt x="546" y="882"/>
                    <a:pt x="546" y="882"/>
                  </a:cubicBezTo>
                  <a:cubicBezTo>
                    <a:pt x="546" y="902"/>
                    <a:pt x="562" y="918"/>
                    <a:pt x="582" y="918"/>
                  </a:cubicBezTo>
                  <a:cubicBezTo>
                    <a:pt x="602" y="918"/>
                    <a:pt x="619" y="902"/>
                    <a:pt x="619" y="882"/>
                  </a:cubicBezTo>
                  <a:cubicBezTo>
                    <a:pt x="619" y="504"/>
                    <a:pt x="619" y="504"/>
                    <a:pt x="619" y="504"/>
                  </a:cubicBezTo>
                  <a:cubicBezTo>
                    <a:pt x="619" y="409"/>
                    <a:pt x="541" y="331"/>
                    <a:pt x="446" y="331"/>
                  </a:cubicBezTo>
                  <a:moveTo>
                    <a:pt x="2139" y="331"/>
                  </a:moveTo>
                  <a:cubicBezTo>
                    <a:pt x="2084" y="331"/>
                    <a:pt x="2035" y="357"/>
                    <a:pt x="2003" y="398"/>
                  </a:cubicBezTo>
                  <a:cubicBezTo>
                    <a:pt x="1971" y="357"/>
                    <a:pt x="1922" y="331"/>
                    <a:pt x="1867" y="331"/>
                  </a:cubicBezTo>
                  <a:cubicBezTo>
                    <a:pt x="1771" y="331"/>
                    <a:pt x="1694" y="409"/>
                    <a:pt x="1694" y="504"/>
                  </a:cubicBezTo>
                  <a:cubicBezTo>
                    <a:pt x="1694" y="882"/>
                    <a:pt x="1694" y="882"/>
                    <a:pt x="1694" y="882"/>
                  </a:cubicBezTo>
                  <a:cubicBezTo>
                    <a:pt x="1694" y="902"/>
                    <a:pt x="1710" y="918"/>
                    <a:pt x="1730" y="918"/>
                  </a:cubicBezTo>
                  <a:cubicBezTo>
                    <a:pt x="1750" y="918"/>
                    <a:pt x="1767" y="902"/>
                    <a:pt x="1767" y="882"/>
                  </a:cubicBezTo>
                  <a:cubicBezTo>
                    <a:pt x="1767" y="504"/>
                    <a:pt x="1767" y="504"/>
                    <a:pt x="1767" y="504"/>
                  </a:cubicBezTo>
                  <a:cubicBezTo>
                    <a:pt x="1767" y="449"/>
                    <a:pt x="1811" y="404"/>
                    <a:pt x="1867" y="404"/>
                  </a:cubicBezTo>
                  <a:cubicBezTo>
                    <a:pt x="1922" y="404"/>
                    <a:pt x="1967" y="449"/>
                    <a:pt x="1967" y="504"/>
                  </a:cubicBezTo>
                  <a:cubicBezTo>
                    <a:pt x="1967" y="882"/>
                    <a:pt x="1967" y="882"/>
                    <a:pt x="1967" y="882"/>
                  </a:cubicBezTo>
                  <a:cubicBezTo>
                    <a:pt x="1967" y="902"/>
                    <a:pt x="1983" y="918"/>
                    <a:pt x="2003" y="918"/>
                  </a:cubicBezTo>
                  <a:cubicBezTo>
                    <a:pt x="2023" y="918"/>
                    <a:pt x="2039" y="902"/>
                    <a:pt x="2039" y="882"/>
                  </a:cubicBezTo>
                  <a:cubicBezTo>
                    <a:pt x="2039" y="504"/>
                    <a:pt x="2039" y="504"/>
                    <a:pt x="2039" y="504"/>
                  </a:cubicBezTo>
                  <a:cubicBezTo>
                    <a:pt x="2039" y="449"/>
                    <a:pt x="2084" y="404"/>
                    <a:pt x="2139" y="404"/>
                  </a:cubicBezTo>
                  <a:cubicBezTo>
                    <a:pt x="2194" y="404"/>
                    <a:pt x="2239" y="449"/>
                    <a:pt x="2239" y="504"/>
                  </a:cubicBezTo>
                  <a:cubicBezTo>
                    <a:pt x="2239" y="882"/>
                    <a:pt x="2239" y="882"/>
                    <a:pt x="2239" y="882"/>
                  </a:cubicBezTo>
                  <a:cubicBezTo>
                    <a:pt x="2239" y="902"/>
                    <a:pt x="2256" y="918"/>
                    <a:pt x="2276" y="918"/>
                  </a:cubicBezTo>
                  <a:cubicBezTo>
                    <a:pt x="2296" y="918"/>
                    <a:pt x="2312" y="902"/>
                    <a:pt x="2312" y="882"/>
                  </a:cubicBezTo>
                  <a:cubicBezTo>
                    <a:pt x="2312" y="504"/>
                    <a:pt x="2312" y="504"/>
                    <a:pt x="2312" y="504"/>
                  </a:cubicBezTo>
                  <a:cubicBezTo>
                    <a:pt x="2312" y="409"/>
                    <a:pt x="2235" y="331"/>
                    <a:pt x="2139" y="331"/>
                  </a:cubicBezTo>
                  <a:moveTo>
                    <a:pt x="2718" y="93"/>
                  </a:moveTo>
                  <a:cubicBezTo>
                    <a:pt x="2717" y="93"/>
                    <a:pt x="2717" y="94"/>
                    <a:pt x="2717" y="94"/>
                  </a:cubicBezTo>
                  <a:cubicBezTo>
                    <a:pt x="2541" y="269"/>
                    <a:pt x="2541" y="269"/>
                    <a:pt x="2541" y="269"/>
                  </a:cubicBezTo>
                  <a:cubicBezTo>
                    <a:pt x="2539" y="271"/>
                    <a:pt x="2537" y="273"/>
                    <a:pt x="2535" y="274"/>
                  </a:cubicBezTo>
                  <a:cubicBezTo>
                    <a:pt x="2530" y="278"/>
                    <a:pt x="2525" y="281"/>
                    <a:pt x="2519" y="282"/>
                  </a:cubicBezTo>
                  <a:cubicBezTo>
                    <a:pt x="2515" y="283"/>
                    <a:pt x="2511" y="283"/>
                    <a:pt x="2507" y="283"/>
                  </a:cubicBezTo>
                  <a:cubicBezTo>
                    <a:pt x="2495" y="283"/>
                    <a:pt x="2483" y="278"/>
                    <a:pt x="2474" y="269"/>
                  </a:cubicBezTo>
                  <a:cubicBezTo>
                    <a:pt x="2401" y="197"/>
                    <a:pt x="2401" y="197"/>
                    <a:pt x="2401" y="197"/>
                  </a:cubicBezTo>
                  <a:cubicBezTo>
                    <a:pt x="2382" y="178"/>
                    <a:pt x="2382" y="147"/>
                    <a:pt x="2401" y="129"/>
                  </a:cubicBezTo>
                  <a:cubicBezTo>
                    <a:pt x="2419" y="111"/>
                    <a:pt x="2450" y="111"/>
                    <a:pt x="2468" y="129"/>
                  </a:cubicBezTo>
                  <a:cubicBezTo>
                    <a:pt x="2507" y="168"/>
                    <a:pt x="2507" y="168"/>
                    <a:pt x="2507" y="168"/>
                  </a:cubicBezTo>
                  <a:cubicBezTo>
                    <a:pt x="2648" y="27"/>
                    <a:pt x="2648" y="27"/>
                    <a:pt x="2648" y="27"/>
                  </a:cubicBezTo>
                  <a:cubicBezTo>
                    <a:pt x="2603" y="5"/>
                    <a:pt x="2549" y="9"/>
                    <a:pt x="2507" y="39"/>
                  </a:cubicBezTo>
                  <a:cubicBezTo>
                    <a:pt x="2454" y="0"/>
                    <a:pt x="2378" y="4"/>
                    <a:pt x="2329" y="53"/>
                  </a:cubicBezTo>
                  <a:cubicBezTo>
                    <a:pt x="2320" y="62"/>
                    <a:pt x="2320" y="62"/>
                    <a:pt x="2320" y="62"/>
                  </a:cubicBezTo>
                  <a:cubicBezTo>
                    <a:pt x="2267" y="115"/>
                    <a:pt x="2267" y="202"/>
                    <a:pt x="2320" y="255"/>
                  </a:cubicBezTo>
                  <a:cubicBezTo>
                    <a:pt x="2401" y="336"/>
                    <a:pt x="2401" y="336"/>
                    <a:pt x="2401" y="336"/>
                  </a:cubicBezTo>
                  <a:cubicBezTo>
                    <a:pt x="2401" y="336"/>
                    <a:pt x="2401" y="337"/>
                    <a:pt x="2401" y="337"/>
                  </a:cubicBezTo>
                  <a:cubicBezTo>
                    <a:pt x="2411" y="346"/>
                    <a:pt x="2411" y="346"/>
                    <a:pt x="2411" y="346"/>
                  </a:cubicBezTo>
                  <a:cubicBezTo>
                    <a:pt x="2437" y="372"/>
                    <a:pt x="2472" y="386"/>
                    <a:pt x="2507" y="386"/>
                  </a:cubicBezTo>
                  <a:cubicBezTo>
                    <a:pt x="2542" y="386"/>
                    <a:pt x="2578" y="372"/>
                    <a:pt x="2604" y="346"/>
                  </a:cubicBezTo>
                  <a:cubicBezTo>
                    <a:pt x="2613" y="337"/>
                    <a:pt x="2613" y="337"/>
                    <a:pt x="2613" y="337"/>
                  </a:cubicBezTo>
                  <a:cubicBezTo>
                    <a:pt x="2613" y="337"/>
                    <a:pt x="2613" y="336"/>
                    <a:pt x="2613" y="336"/>
                  </a:cubicBezTo>
                  <a:cubicBezTo>
                    <a:pt x="2694" y="255"/>
                    <a:pt x="2694" y="255"/>
                    <a:pt x="2694" y="255"/>
                  </a:cubicBezTo>
                  <a:cubicBezTo>
                    <a:pt x="2738" y="212"/>
                    <a:pt x="2746" y="145"/>
                    <a:pt x="2718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nl-NL" sz="1800">
                <a:solidFill>
                  <a:srgbClr val="384B96"/>
                </a:solidFill>
              </a:endParaRPr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1465" y="363928"/>
            <a:ext cx="7161848" cy="8572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>
          <a:xfrm>
            <a:off x="361465" y="1203473"/>
            <a:ext cx="8421848" cy="359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1464" y="4853451"/>
            <a:ext cx="1152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378"/>
            <a:fld id="{9093BB10-0A9C-46D7-A31D-CD58F0D91AEA}" type="datetime4">
              <a:rPr lang="nl-NL" noProof="1" smtClean="0">
                <a:solidFill>
                  <a:srgbClr val="384B96"/>
                </a:solidFill>
              </a:rPr>
              <a:pPr defTabSz="914378"/>
              <a:t>8 maart 2022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3410" y="4853451"/>
            <a:ext cx="4320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378"/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</p:spTree>
    <p:extLst>
      <p:ext uri="{BB962C8B-B14F-4D97-AF65-F5344CB8AC3E}">
        <p14:creationId xmlns:p14="http://schemas.microsoft.com/office/powerpoint/2010/main" val="42793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/>
  <p:txStyles>
    <p:titleStyle>
      <a:lvl1pPr algn="l" defTabSz="914378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914378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179996" algn="l" defTabSz="914378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" indent="-179996" algn="l" defTabSz="914378" rtl="0" eaLnBrk="1" latinLnBrk="0" hangingPunct="1">
        <a:lnSpc>
          <a:spcPct val="110000"/>
        </a:lnSpc>
        <a:spcBef>
          <a:spcPts val="0"/>
        </a:spcBef>
        <a:buSzPct val="120000"/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8" rtl="0" eaLnBrk="1" latinLnBrk="0" hangingPunct="1">
        <a:lnSpc>
          <a:spcPct val="110000"/>
        </a:lnSpc>
        <a:spcBef>
          <a:spcPts val="0"/>
        </a:spcBef>
        <a:spcAft>
          <a:spcPts val="3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8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996" indent="0" algn="l" defTabSz="914378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91" indent="0" algn="l" defTabSz="914378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9987" indent="0" algn="l" defTabSz="914378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8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8176" y="340456"/>
            <a:ext cx="6073589" cy="93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8176" y="1334629"/>
            <a:ext cx="7588624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99824" y="4767263"/>
            <a:ext cx="3869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384B96"/>
                </a:solidFill>
                <a:latin typeface="+mn-lt"/>
              </a:defRPr>
            </a:lvl1pPr>
          </a:lstStyle>
          <a:p>
            <a:fld id="{276B3693-1E4B-8B40-B14A-DB257D48E24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6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9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84B96"/>
          </a:solidFill>
          <a:latin typeface="+mn-lt"/>
          <a:ea typeface="+mj-ea"/>
          <a:cs typeface="+mj-cs"/>
        </a:defRPr>
      </a:lvl1pPr>
    </p:titleStyle>
    <p:bodyStyle>
      <a:lvl1pPr marL="26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2000" kern="1200" spc="0" baseline="0">
          <a:solidFill>
            <a:srgbClr val="384B96"/>
          </a:solidFill>
          <a:latin typeface="+mn-lt"/>
          <a:ea typeface="+mn-ea"/>
          <a:cs typeface="+mn-cs"/>
        </a:defRPr>
      </a:lvl1pPr>
      <a:lvl2pPr marL="543600" indent="-2772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1800" kern="1200" spc="0" baseline="0">
          <a:solidFill>
            <a:srgbClr val="384B96"/>
          </a:solidFill>
          <a:latin typeface="+mn-lt"/>
          <a:ea typeface="+mn-ea"/>
          <a:cs typeface="+mn-cs"/>
        </a:defRPr>
      </a:lvl2pPr>
      <a:lvl3pPr marL="80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384B96"/>
        </a:buClr>
        <a:buFont typeface="Arial"/>
        <a:buChar char="•"/>
        <a:defRPr sz="1600" kern="1200" spc="0" baseline="0">
          <a:solidFill>
            <a:srgbClr val="384B96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Clr>
          <a:srgbClr val="4AB8A7"/>
        </a:buClr>
        <a:buFontTx/>
        <a:buNone/>
        <a:defRPr sz="2600" kern="1200" spc="0" baseline="0">
          <a:solidFill>
            <a:srgbClr val="384B96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Tx/>
        <a:buNone/>
        <a:defRPr sz="1600" kern="1200" spc="0">
          <a:solidFill>
            <a:srgbClr val="384B96"/>
          </a:solidFill>
          <a:latin typeface="+mn-lt"/>
          <a:ea typeface="+mn-ea"/>
          <a:cs typeface="+mn-cs"/>
        </a:defRPr>
      </a:lvl5pPr>
      <a:lvl6pPr marL="266400" indent="0" algn="l" defTabSz="457200" rtl="0" eaLnBrk="1" latinLnBrk="0" hangingPunct="1">
        <a:spcBef>
          <a:spcPts val="0"/>
        </a:spcBef>
        <a:buFontTx/>
        <a:buNone/>
        <a:defRPr sz="2000" kern="1200" baseline="0">
          <a:solidFill>
            <a:srgbClr val="384B96"/>
          </a:solidFill>
          <a:latin typeface="+mn-lt"/>
          <a:ea typeface="+mn-ea"/>
          <a:cs typeface="+mn-cs"/>
        </a:defRPr>
      </a:lvl6pPr>
      <a:lvl7pPr marL="543600" indent="0" algn="l" defTabSz="457200" rtl="0" eaLnBrk="1" latinLnBrk="0" hangingPunct="1">
        <a:spcBef>
          <a:spcPts val="0"/>
        </a:spcBef>
        <a:buFontTx/>
        <a:buNone/>
        <a:defRPr sz="1800" kern="1200" baseline="0">
          <a:solidFill>
            <a:srgbClr val="384B96"/>
          </a:solidFill>
          <a:latin typeface="+mn-lt"/>
          <a:ea typeface="+mn-ea"/>
          <a:cs typeface="+mn-cs"/>
        </a:defRPr>
      </a:lvl7pPr>
      <a:lvl8pPr marL="806400" indent="0" algn="l" defTabSz="457200" rtl="0" eaLnBrk="1" latinLnBrk="0" hangingPunct="1">
        <a:spcBef>
          <a:spcPts val="0"/>
        </a:spcBef>
        <a:buFontTx/>
        <a:buNone/>
        <a:defRPr sz="1600" kern="1200" baseline="0">
          <a:solidFill>
            <a:srgbClr val="384B96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ts val="0"/>
        </a:spcBef>
        <a:buFontTx/>
        <a:buNone/>
        <a:defRPr sz="1400" kern="1200" baseline="0">
          <a:solidFill>
            <a:srgbClr val="384B9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edmij.nl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25F41E9-67E0-47D7-ABDB-0386D06F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47" y="1841492"/>
            <a:ext cx="6402294" cy="1160404"/>
          </a:xfrm>
        </p:spPr>
        <p:txBody>
          <a:bodyPr/>
          <a:lstStyle/>
          <a:p>
            <a:r>
              <a:rPr lang="nl-NL" sz="4000" dirty="0"/>
              <a:t>Technische stand-up</a:t>
            </a:r>
            <a:br>
              <a:rPr lang="nl-NL" sz="4000" dirty="0"/>
            </a:br>
            <a:r>
              <a:rPr lang="nl-NL" sz="4000" dirty="0"/>
              <a:t>OPEN</a:t>
            </a:r>
            <a:endParaRPr lang="nl-NL" sz="4000" dirty="0"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17E252-85D6-405B-BB92-022DCC24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7" y="4207363"/>
            <a:ext cx="4108329" cy="49834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woensdag 9 maart 2022</a:t>
            </a:r>
          </a:p>
        </p:txBody>
      </p:sp>
    </p:spTree>
    <p:extLst>
      <p:ext uri="{BB962C8B-B14F-4D97-AF65-F5344CB8AC3E}">
        <p14:creationId xmlns:p14="http://schemas.microsoft.com/office/powerpoint/2010/main" val="200841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CDBD5-AE05-4E21-9BEC-1D7906A8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43" y="707079"/>
            <a:ext cx="4047295" cy="448861"/>
          </a:xfrm>
        </p:spPr>
        <p:txBody>
          <a:bodyPr/>
          <a:lstStyle/>
          <a:p>
            <a:r>
              <a:rPr lang="nl-NL" sz="3200" dirty="0"/>
              <a:t>Agenda</a:t>
            </a:r>
            <a:endParaRPr lang="nl-NL" sz="3200" dirty="0"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D3DA5-9F4D-4D9B-8986-E2EF36AA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B3693-1E4B-8B40-B14A-DB257D48E24A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384B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384B9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E4DFA6-67B4-4F75-AE67-85DB9081D212}"/>
              </a:ext>
            </a:extLst>
          </p:cNvPr>
          <p:cNvSpPr txBox="1"/>
          <p:nvPr/>
        </p:nvSpPr>
        <p:spPr>
          <a:xfrm>
            <a:off x="683464" y="1466609"/>
            <a:ext cx="7297125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nl-NL" dirty="0">
                <a:solidFill>
                  <a:srgbClr val="1B458C"/>
                </a:solidFill>
                <a:ea typeface="+mn-lt"/>
                <a:cs typeface="+mn-lt"/>
              </a:rPr>
              <a:t>09.00-09.05       Inloop en welkom</a:t>
            </a:r>
            <a:endParaRPr lang="en-US" dirty="0">
              <a:solidFill>
                <a:srgbClr val="646464"/>
              </a:solidFill>
              <a:ea typeface="+mn-lt"/>
              <a:cs typeface="+mn-lt"/>
            </a:endParaRPr>
          </a:p>
          <a:p>
            <a:r>
              <a:rPr lang="nl-NL" dirty="0">
                <a:solidFill>
                  <a:srgbClr val="1B458C"/>
                </a:solidFill>
                <a:ea typeface="+mn-lt"/>
                <a:cs typeface="+mn-lt"/>
              </a:rPr>
              <a:t>09.05-09.10       Doornemen actielijst</a:t>
            </a:r>
          </a:p>
          <a:p>
            <a:r>
              <a:rPr lang="nl-NL" dirty="0">
                <a:solidFill>
                  <a:srgbClr val="1B458C"/>
                </a:solidFill>
                <a:ea typeface="+mn-lt"/>
                <a:cs typeface="+mn-lt"/>
              </a:rPr>
              <a:t>09.10-09.55       OPEN module 5 Regionale Pilots</a:t>
            </a:r>
            <a:endParaRPr lang="nl-NL" dirty="0">
              <a:solidFill>
                <a:srgbClr val="646464"/>
              </a:solidFill>
              <a:ea typeface="+mn-lt"/>
              <a:cs typeface="+mn-lt"/>
            </a:endParaRPr>
          </a:p>
          <a:p>
            <a:r>
              <a:rPr lang="nl-NL" dirty="0">
                <a:solidFill>
                  <a:srgbClr val="1B458C"/>
                </a:solidFill>
                <a:ea typeface="+mn-lt"/>
                <a:cs typeface="+mn-lt"/>
              </a:rPr>
              <a:t>09.55-10.00       Vervolg en afsluiting</a:t>
            </a:r>
            <a:endParaRPr lang="nl-NL" dirty="0">
              <a:ea typeface="+mn-lt"/>
              <a:cs typeface="+mn-lt"/>
            </a:endParaRPr>
          </a:p>
          <a:p>
            <a:r>
              <a:rPr lang="nl-NL" sz="2000" dirty="0">
                <a:solidFill>
                  <a:srgbClr val="1B458C"/>
                </a:solidFill>
                <a:cs typeface="Calibri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29168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6738-4873-499F-9C43-19CA29F8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3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107AB0-0AB2-4F30-A529-6AD1A670876B}"/>
              </a:ext>
            </a:extLst>
          </p:cNvPr>
          <p:cNvSpPr>
            <a:spLocks noGrp="1"/>
          </p:cNvSpPr>
          <p:nvPr/>
        </p:nvSpPr>
        <p:spPr>
          <a:xfrm>
            <a:off x="720770" y="1041480"/>
            <a:ext cx="7216588" cy="505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rgbClr val="384B9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nl-NL" sz="3200" dirty="0">
              <a:solidFill>
                <a:srgbClr val="1B458C"/>
              </a:solidFill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8BFC7-4BE9-4886-ACD2-AF6A033DB33E}"/>
              </a:ext>
            </a:extLst>
          </p:cNvPr>
          <p:cNvSpPr>
            <a:spLocks noGrp="1"/>
          </p:cNvSpPr>
          <p:nvPr/>
        </p:nvSpPr>
        <p:spPr>
          <a:xfrm>
            <a:off x="720770" y="545461"/>
            <a:ext cx="7216588" cy="505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rgbClr val="384B9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1B458C"/>
                </a:solidFill>
                <a:cs typeface="Calibri"/>
              </a:rPr>
              <a:t>Actielijst</a:t>
            </a:r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F5E6981-9F7E-46E8-AF4D-19FF51FA2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74942"/>
              </p:ext>
            </p:extLst>
          </p:nvPr>
        </p:nvGraphicFramePr>
        <p:xfrm>
          <a:off x="406246" y="1211855"/>
          <a:ext cx="8268189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718">
                  <a:extLst>
                    <a:ext uri="{9D8B030D-6E8A-4147-A177-3AD203B41FA5}">
                      <a16:colId xmlns:a16="http://schemas.microsoft.com/office/drawing/2014/main" val="2787216653"/>
                    </a:ext>
                  </a:extLst>
                </a:gridCol>
                <a:gridCol w="2681361">
                  <a:extLst>
                    <a:ext uri="{9D8B030D-6E8A-4147-A177-3AD203B41FA5}">
                      <a16:colId xmlns:a16="http://schemas.microsoft.com/office/drawing/2014/main" val="759527350"/>
                    </a:ext>
                  </a:extLst>
                </a:gridCol>
                <a:gridCol w="1360110">
                  <a:extLst>
                    <a:ext uri="{9D8B030D-6E8A-4147-A177-3AD203B41FA5}">
                      <a16:colId xmlns:a16="http://schemas.microsoft.com/office/drawing/2014/main" val="3776047240"/>
                    </a:ext>
                  </a:extLst>
                </a:gridCol>
              </a:tblGrid>
              <a:tr h="455367">
                <a:tc>
                  <a:txBody>
                    <a:bodyPr/>
                    <a:lstStyle/>
                    <a:p>
                      <a:r>
                        <a:rPr lang="nl-NL" noProof="0" dirty="0"/>
                        <a:t>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Actiehouder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Datum indienen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3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trike="sngStrike" noProof="0" dirty="0"/>
                        <a:t>Testdossiers beschikbaar op Zandbak</a:t>
                      </a:r>
                      <a:endParaRPr lang="nl-NL" strike="sngStri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trike="sngStrike" noProof="0" dirty="0" err="1"/>
                        <a:t>DVZA's</a:t>
                      </a:r>
                      <a:r>
                        <a:rPr lang="nl-NL" strike="sngStrike" noProof="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trike="sngStrike" noProof="0" dirty="0"/>
                        <a:t>22-12-2021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75651"/>
                  </a:ext>
                </a:extLst>
              </a:tr>
              <a:tr h="45536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Evaluatie</a:t>
                      </a:r>
                      <a:r>
                        <a:rPr lang="en-US" sz="1800" b="0" i="0" u="none" strike="noStrike" noProof="0" dirty="0"/>
                        <a:t> </a:t>
                      </a:r>
                      <a:r>
                        <a:rPr lang="en-US" sz="1800" b="0" i="0" u="none" strike="noStrike" noProof="0" dirty="0" err="1"/>
                        <a:t>versieovergangen</a:t>
                      </a:r>
                      <a:r>
                        <a:rPr lang="en-US" sz="1800" b="0" i="0" u="none" strike="noStrike" noProof="0" dirty="0"/>
                        <a:t>/</a:t>
                      </a:r>
                      <a:r>
                        <a:rPr lang="en-US" sz="1800" b="0" i="0" u="none" strike="noStrike" noProof="0" dirty="0" err="1"/>
                        <a:t>toepassen</a:t>
                      </a:r>
                      <a:r>
                        <a:rPr lang="en-US" sz="1800" b="0" i="0" u="none" strike="noStrike" noProof="0" dirty="0"/>
                        <a:t> </a:t>
                      </a:r>
                      <a:r>
                        <a:rPr lang="en-US" sz="1800" b="0" i="0" u="none" strike="noStrike" noProof="0" dirty="0" err="1"/>
                        <a:t>dakpan</a:t>
                      </a:r>
                      <a:r>
                        <a:rPr lang="en-US" sz="1800" b="0" i="0" u="none" strike="noStrike" noProof="0" dirty="0"/>
                        <a:t>-model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latin typeface="Calibri"/>
                        </a:rPr>
                        <a:t>Erik</a:t>
                      </a:r>
                      <a:endParaRPr lang="nl-NL" sz="1800" b="0" i="0" u="none" strike="noStrike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0" i="0" u="none" strike="noStrike" noProof="0" dirty="0">
                          <a:latin typeface="Calibri"/>
                        </a:rPr>
                        <a:t>23-02-2022</a:t>
                      </a:r>
                    </a:p>
                    <a:p>
                      <a:pPr lvl="0">
                        <a:buNone/>
                      </a:pPr>
                      <a:endParaRPr lang="nl-NL" strike="sng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93785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trike="sngStrike" noProof="0" dirty="0"/>
                        <a:t>Kennissessie OPEN-projectleiders en Regionale Pilots – update op 23 februari</a:t>
                      </a:r>
                      <a:endParaRPr lang="nl-NL" strike="sngStri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trike="sngStrike" noProof="0" dirty="0"/>
                        <a:t>Erik</a:t>
                      </a:r>
                      <a:endParaRPr lang="nl-NL" strike="sngStri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trike="sngStrike" noProof="0" dirty="0"/>
                        <a:t>26-1-2022</a:t>
                      </a:r>
                      <a:endParaRPr lang="nl-NL" strike="sngStri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34400"/>
                  </a:ext>
                </a:extLst>
              </a:tr>
              <a:tr h="4553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Discussie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rondom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DigID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Substantieel</a:t>
                      </a:r>
                      <a:r>
                        <a:rPr lang="en-US" dirty="0"/>
                        <a:t> (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-Nederlanders met BSN </a:t>
                      </a:r>
                      <a:r>
                        <a:rPr lang="en-US" dirty="0" err="1"/>
                        <a:t>geen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toegang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Laurens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23-02-2022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55895"/>
                  </a:ext>
                </a:extLst>
              </a:tr>
              <a:tr h="45536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alibri"/>
                        </a:rPr>
                        <a:t>Communicatieplatform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deelnemers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mbt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br>
                        <a:rPr lang="en-US" sz="1800" b="0" i="0" u="none" strike="noStrike" noProof="0" dirty="0">
                          <a:latin typeface="Calibri"/>
                        </a:rPr>
                      </a:br>
                      <a:r>
                        <a:rPr lang="en-US" sz="1800" b="0" i="0" u="none" strike="noStrike" noProof="0" dirty="0" err="1">
                          <a:latin typeface="Calibri"/>
                        </a:rPr>
                        <a:t>Zandbak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endParaRPr lang="en-US" sz="1800" b="0" i="0" u="none" strike="noStrike" noProof="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0" i="0" u="none" strike="noStrike" noProof="0" dirty="0">
                          <a:latin typeface="Calibri"/>
                        </a:rPr>
                        <a:t>26-1-2022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5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5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5E30-F9A7-41F7-8D2B-2B1C97BE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76" y="340456"/>
            <a:ext cx="6518089" cy="944958"/>
          </a:xfrm>
        </p:spPr>
        <p:txBody>
          <a:bodyPr/>
          <a:lstStyle/>
          <a:p>
            <a:r>
              <a:rPr lang="nl-NL" b="0" dirty="0">
                <a:solidFill>
                  <a:srgbClr val="1B458C"/>
                </a:solidFill>
              </a:rPr>
              <a:t>OPEN module 5 Regionale Pilots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43F49A-DC5F-4E83-A0CE-4A153EB9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nl-NL" dirty="0">
                <a:cs typeface="Calibri"/>
              </a:rPr>
              <a:t>December 2021 en een update in februari 2022 van het 'Samenvattingsdocument OPEN Testtraject'</a:t>
            </a:r>
            <a:endParaRPr lang="en-US" dirty="0"/>
          </a:p>
          <a:p>
            <a:pPr marL="543560" lvl="1" indent="-276860"/>
            <a:r>
              <a:rPr lang="nl-NL" dirty="0">
                <a:cs typeface="Calibri"/>
              </a:rPr>
              <a:t>Dit document is gedeeld met de OPEN projectleiders ter voorbereiding op de regionale pilots in het kader van OPEN module 5</a:t>
            </a:r>
          </a:p>
          <a:p>
            <a:pPr marL="543560" lvl="1" indent="-276860"/>
            <a:endParaRPr lang="nl-NL" dirty="0">
              <a:cs typeface="Calibri"/>
            </a:endParaRPr>
          </a:p>
          <a:p>
            <a:pPr marL="266065" indent="-266065"/>
            <a:r>
              <a:rPr lang="nl-NL" dirty="0">
                <a:cs typeface="Calibri"/>
              </a:rPr>
              <a:t>Vandaag:</a:t>
            </a:r>
          </a:p>
          <a:p>
            <a:pPr marL="543560" lvl="1" indent="-276860"/>
            <a:r>
              <a:rPr lang="nl-NL" dirty="0">
                <a:cs typeface="Calibri"/>
              </a:rPr>
              <a:t>Uitleg/presentatie van OPEN over de organisatie, doel en inzet van de </a:t>
            </a:r>
            <a:r>
              <a:rPr lang="nl-NL" dirty="0">
                <a:solidFill>
                  <a:srgbClr val="1B458C"/>
                </a:solidFill>
                <a:ea typeface="+mn-lt"/>
                <a:cs typeface="+mn-lt"/>
              </a:rPr>
              <a:t>OPEN module 5 Regionale Pilots door Hans Lodders</a:t>
            </a:r>
          </a:p>
          <a:p>
            <a:pPr marL="543560" lvl="1" indent="-276860"/>
            <a:r>
              <a:rPr lang="nl-NL" dirty="0">
                <a:solidFill>
                  <a:srgbClr val="1B458C"/>
                </a:solidFill>
                <a:cs typeface="Calibri"/>
              </a:rPr>
              <a:t>Discussie over:</a:t>
            </a:r>
          </a:p>
          <a:p>
            <a:pPr marL="805815" lvl="2" indent="-266065"/>
            <a:r>
              <a:rPr lang="nl-NL" dirty="0">
                <a:solidFill>
                  <a:srgbClr val="1B458C"/>
                </a:solidFill>
                <a:cs typeface="Calibri"/>
              </a:rPr>
              <a:t>Wat is er nodig om deze pilots gezamenlijk goed te laten verlopen?</a:t>
            </a:r>
            <a:br>
              <a:rPr lang="nl-NL" dirty="0">
                <a:solidFill>
                  <a:srgbClr val="1B458C"/>
                </a:solidFill>
                <a:cs typeface="Calibri"/>
              </a:rPr>
            </a:br>
            <a:r>
              <a:rPr lang="nl-NL" dirty="0">
                <a:solidFill>
                  <a:srgbClr val="1B458C"/>
                </a:solidFill>
                <a:cs typeface="Calibri"/>
              </a:rPr>
              <a:t>(Denk aan: Voorbereiding, afstemming leveranciers en pilot projectteam, melden/registreren/afhandelen van bevindingen (zowel technische en functionele bevindingen)</a:t>
            </a:r>
          </a:p>
          <a:p>
            <a:pPr marL="276860" lvl="1" indent="0">
              <a:buNone/>
            </a:pPr>
            <a:endParaRPr lang="nl-NL" dirty="0">
              <a:cs typeface="Calibri"/>
            </a:endParaRPr>
          </a:p>
          <a:p>
            <a:pPr marL="276860" lvl="1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br>
              <a:rPr lang="nl-NL" dirty="0">
                <a:cs typeface="Calibri"/>
              </a:rPr>
            </a:br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712929-03AE-46A1-85DD-C4B6941C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2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05E8-7AEF-4312-8694-B3F89DEB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01" y="638355"/>
            <a:ext cx="6073589" cy="429186"/>
          </a:xfrm>
        </p:spPr>
        <p:txBody>
          <a:bodyPr/>
          <a:lstStyle/>
          <a:p>
            <a:r>
              <a:rPr lang="nl-NL" dirty="0"/>
              <a:t>Vervolg en 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5EFA0-21E3-4F20-9A42-08ECC830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01" y="1296467"/>
            <a:ext cx="7588624" cy="339447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266065" indent="-266065" fontAlgn="base"/>
            <a:r>
              <a:rPr lang="nl-NL" b="1" dirty="0"/>
              <a:t>Jullie bepalen de agenda!</a:t>
            </a:r>
            <a:endParaRPr lang="en-US" dirty="0"/>
          </a:p>
          <a:p>
            <a:pPr marL="266065" indent="-266065" fontAlgn="base"/>
            <a:r>
              <a:rPr lang="nl-NL" dirty="0"/>
              <a:t>Geef agenda-onderwerpen openstaande bevindingen, vraagstukken of anders door aan Erik van Klinken, e.vanklinken@medmij.nl (uiterlijk maandag 12.00 uur voorafgaand aan de technische stand-up).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marL="266065" indent="-266065"/>
            <a:endParaRPr lang="en-US" dirty="0">
              <a:cs typeface="Calibri"/>
            </a:endParaRPr>
          </a:p>
          <a:p>
            <a:pPr marL="266065" indent="-266065"/>
            <a:r>
              <a:rPr lang="en-US" dirty="0" err="1">
                <a:cs typeface="Calibri"/>
              </a:rPr>
              <a:t>Wekelijkse</a:t>
            </a:r>
            <a:r>
              <a:rPr lang="en-US" dirty="0">
                <a:cs typeface="Calibri"/>
              </a:rPr>
              <a:t> mailings </a:t>
            </a:r>
            <a:r>
              <a:rPr lang="en-US" dirty="0" err="1">
                <a:cs typeface="Calibri"/>
              </a:rPr>
              <a:t>mbt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Technische</a:t>
            </a:r>
            <a:r>
              <a:rPr lang="en-US" dirty="0">
                <a:cs typeface="Calibri"/>
              </a:rPr>
              <a:t> Stand-up </a:t>
            </a:r>
            <a:r>
              <a:rPr lang="en-US" dirty="0" err="1">
                <a:cs typeface="Calibri"/>
              </a:rPr>
              <a:t>komen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vervallen</a:t>
            </a:r>
            <a:r>
              <a:rPr lang="en-US" dirty="0">
                <a:cs typeface="Calibri"/>
              </a:rPr>
              <a:t>. Alle </a:t>
            </a:r>
            <a:r>
              <a:rPr lang="en-US" dirty="0" err="1">
                <a:cs typeface="Calibri"/>
              </a:rPr>
              <a:t>informatie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direct </a:t>
            </a:r>
            <a:r>
              <a:rPr lang="en-US" dirty="0" err="1">
                <a:cs typeface="Calibri"/>
              </a:rPr>
              <a:t>gedeeld</a:t>
            </a:r>
            <a:r>
              <a:rPr lang="en-US" dirty="0">
                <a:cs typeface="Calibri"/>
              </a:rPr>
              <a:t> op Medcom.</a:t>
            </a:r>
          </a:p>
          <a:p>
            <a:pPr marL="266065" indent="-266065" fontAlgn="base"/>
            <a:endParaRPr lang="nl-NL" dirty="0">
              <a:cs typeface="Calibri"/>
            </a:endParaRPr>
          </a:p>
          <a:p>
            <a:pPr marL="266065" indent="-266065"/>
            <a:r>
              <a:rPr lang="nl-NL" dirty="0">
                <a:cs typeface="Calibri"/>
              </a:rPr>
              <a:t>Voor </a:t>
            </a:r>
            <a:r>
              <a:rPr lang="nl-NL" dirty="0"/>
              <a:t>algemene vragen kun je contact opnemen met het MedMij-loket via </a:t>
            </a:r>
            <a:r>
              <a:rPr lang="nl-NL" u="sng" dirty="0">
                <a:hlinkClick r:id="rId2"/>
              </a:rPr>
              <a:t>info@medmij.nl</a:t>
            </a:r>
            <a:r>
              <a:rPr lang="nl-NL" dirty="0"/>
              <a:t> </a:t>
            </a:r>
            <a:endParaRPr lang="nl-NL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1DC3F6-52A5-4850-8E69-54C73B11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dirty="0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600565"/>
      </p:ext>
    </p:extLst>
  </p:cSld>
  <p:clrMapOvr>
    <a:masterClrMapping/>
  </p:clrMapOvr>
</p:sld>
</file>

<file path=ppt/theme/theme1.xml><?xml version="1.0" encoding="utf-8"?>
<a:theme xmlns:a="http://schemas.openxmlformats.org/drawingml/2006/main" name="Regulardia">
  <a:themeElements>
    <a:clrScheme name="mkvl-nl">
      <a:dk1>
        <a:srgbClr val="646464"/>
      </a:dk1>
      <a:lt1>
        <a:sysClr val="window" lastClr="FFFFFF"/>
      </a:lt1>
      <a:dk2>
        <a:srgbClr val="0096C8"/>
      </a:dk2>
      <a:lt2>
        <a:srgbClr val="F3F7FB"/>
      </a:lt2>
      <a:accent1>
        <a:srgbClr val="283B7F"/>
      </a:accent1>
      <a:accent2>
        <a:srgbClr val="BA2760"/>
      </a:accent2>
      <a:accent3>
        <a:srgbClr val="E53910"/>
      </a:accent3>
      <a:accent4>
        <a:srgbClr val="C3DAEC"/>
      </a:accent4>
      <a:accent5>
        <a:srgbClr val="000000"/>
      </a:accent5>
      <a:accent6>
        <a:srgbClr val="82CBE2"/>
      </a:accent6>
      <a:hlink>
        <a:srgbClr val="283B7F"/>
      </a:hlink>
      <a:folHlink>
        <a:srgbClr val="BA27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Mij sjabloon (december 2016)">
  <a:themeElements>
    <a:clrScheme name="Kleuren MedMij">
      <a:dk1>
        <a:srgbClr val="384B96"/>
      </a:dk1>
      <a:lt1>
        <a:sysClr val="window" lastClr="FFFFFF"/>
      </a:lt1>
      <a:dk2>
        <a:srgbClr val="000000"/>
      </a:dk2>
      <a:lt2>
        <a:srgbClr val="FFFFFF"/>
      </a:lt2>
      <a:accent1>
        <a:srgbClr val="4AB8A7"/>
      </a:accent1>
      <a:accent2>
        <a:srgbClr val="F49835"/>
      </a:accent2>
      <a:accent3>
        <a:srgbClr val="878787"/>
      </a:accent3>
      <a:accent4>
        <a:srgbClr val="7381B5"/>
      </a:accent4>
      <a:accent5>
        <a:srgbClr val="80CDC1"/>
      </a:accent5>
      <a:accent6>
        <a:srgbClr val="F7B771"/>
      </a:accent6>
      <a:hlink>
        <a:srgbClr val="384B96"/>
      </a:hlink>
      <a:folHlink>
        <a:srgbClr val="384B96"/>
      </a:folHlink>
    </a:clrScheme>
    <a:fontScheme name="Lettertypen MedMij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MedMij sjabloon (december 2016).potx" id="{37AAEAFF-8348-4AA2-83D7-F12471D7E52C}" vid="{DFF0AEC5-C20F-4ED6-A87F-D344CC7151FB}"/>
    </a:ext>
  </a:extLst>
</a:theme>
</file>

<file path=ppt/theme/theme3.xml><?xml version="1.0" encoding="utf-8"?>
<a:theme xmlns:a="http://schemas.openxmlformats.org/drawingml/2006/main" name="1_MedMij sjabloon (december 2016)">
  <a:themeElements>
    <a:clrScheme name="Kleuren MedMij">
      <a:dk1>
        <a:srgbClr val="384B96"/>
      </a:dk1>
      <a:lt1>
        <a:sysClr val="window" lastClr="FFFFFF"/>
      </a:lt1>
      <a:dk2>
        <a:srgbClr val="000000"/>
      </a:dk2>
      <a:lt2>
        <a:srgbClr val="FFFFFF"/>
      </a:lt2>
      <a:accent1>
        <a:srgbClr val="4AB8A7"/>
      </a:accent1>
      <a:accent2>
        <a:srgbClr val="F49835"/>
      </a:accent2>
      <a:accent3>
        <a:srgbClr val="878787"/>
      </a:accent3>
      <a:accent4>
        <a:srgbClr val="7381B5"/>
      </a:accent4>
      <a:accent5>
        <a:srgbClr val="80CDC1"/>
      </a:accent5>
      <a:accent6>
        <a:srgbClr val="F7B771"/>
      </a:accent6>
      <a:hlink>
        <a:srgbClr val="384B96"/>
      </a:hlink>
      <a:folHlink>
        <a:srgbClr val="384B96"/>
      </a:folHlink>
    </a:clrScheme>
    <a:fontScheme name="Lettertypen MedMij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MedMij sjabloon (december 2016).potx" id="{37AAEAFF-8348-4AA2-83D7-F12471D7E52C}" vid="{DFF0AEC5-C20F-4ED6-A87F-D344CC7151FB}"/>
    </a:ext>
  </a:extLst>
</a:theme>
</file>

<file path=ppt/theme/theme4.xml><?xml version="1.0" encoding="utf-8"?>
<a:theme xmlns:a="http://schemas.openxmlformats.org/drawingml/2006/main" name="1_Regulardia">
  <a:themeElements>
    <a:clrScheme name="mkvl-nl">
      <a:dk1>
        <a:srgbClr val="646464"/>
      </a:dk1>
      <a:lt1>
        <a:sysClr val="window" lastClr="FFFFFF"/>
      </a:lt1>
      <a:dk2>
        <a:srgbClr val="0096C8"/>
      </a:dk2>
      <a:lt2>
        <a:srgbClr val="F3F7FB"/>
      </a:lt2>
      <a:accent1>
        <a:srgbClr val="283B7F"/>
      </a:accent1>
      <a:accent2>
        <a:srgbClr val="BA2760"/>
      </a:accent2>
      <a:accent3>
        <a:srgbClr val="E53910"/>
      </a:accent3>
      <a:accent4>
        <a:srgbClr val="C3DAEC"/>
      </a:accent4>
      <a:accent5>
        <a:srgbClr val="000000"/>
      </a:accent5>
      <a:accent6>
        <a:srgbClr val="82CBE2"/>
      </a:accent6>
      <a:hlink>
        <a:srgbClr val="283B7F"/>
      </a:hlink>
      <a:folHlink>
        <a:srgbClr val="BA27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48fc60-c18e-4ce2-8c8b-e414d892fb66">
      <UserInfo>
        <DisplayName>Roy ten Have</DisplayName>
        <AccountId>16</AccountId>
        <AccountType/>
      </UserInfo>
      <UserInfo>
        <DisplayName>Pascale Klop</DisplayName>
        <AccountId>12</AccountId>
        <AccountType/>
      </UserInfo>
      <UserInfo>
        <DisplayName>Ruben de Graaf</DisplayName>
        <AccountId>35</AccountId>
        <AccountType/>
      </UserInfo>
      <UserInfo>
        <DisplayName>Erik van Klinken</DisplayName>
        <AccountId>52</AccountId>
        <AccountType/>
      </UserInfo>
      <UserInfo>
        <DisplayName>Bastiaan Martens</DisplayName>
        <AccountId>18</AccountId>
        <AccountType/>
      </UserInfo>
      <UserInfo>
        <DisplayName>Bastiaan Martens2</DisplayName>
        <AccountId>87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60A14E1F7C44DAB8126328003D457" ma:contentTypeVersion="9" ma:contentTypeDescription="Een nieuw document maken." ma:contentTypeScope="" ma:versionID="00f069091d94a30b138b9adab3a4849f">
  <xsd:schema xmlns:xsd="http://www.w3.org/2001/XMLSchema" xmlns:xs="http://www.w3.org/2001/XMLSchema" xmlns:p="http://schemas.microsoft.com/office/2006/metadata/properties" xmlns:ns2="fc7f1191-53b2-4bc9-9543-ef54f463807f" xmlns:ns3="c748fc60-c18e-4ce2-8c8b-e414d892fb66" targetNamespace="http://schemas.microsoft.com/office/2006/metadata/properties" ma:root="true" ma:fieldsID="b06c955d24acb3962da2234f0ad790dd" ns2:_="" ns3:_="">
    <xsd:import namespace="fc7f1191-53b2-4bc9-9543-ef54f463807f"/>
    <xsd:import namespace="c748fc60-c18e-4ce2-8c8b-e414d892f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f1191-53b2-4bc9-9543-ef54f4638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8fc60-c18e-4ce2-8c8b-e414d892f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E0E73-ED56-45EE-93DA-8D69D39D2B2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fc7f1191-53b2-4bc9-9543-ef54f463807f"/>
    <ds:schemaRef ds:uri="http://www.w3.org/XML/1998/namespace"/>
    <ds:schemaRef ds:uri="http://schemas.microsoft.com/office/infopath/2007/PartnerControls"/>
    <ds:schemaRef ds:uri="c748fc60-c18e-4ce2-8c8b-e414d892fb66"/>
  </ds:schemaRefs>
</ds:datastoreItem>
</file>

<file path=customXml/itemProps2.xml><?xml version="1.0" encoding="utf-8"?>
<ds:datastoreItem xmlns:ds="http://schemas.openxmlformats.org/officeDocument/2006/customXml" ds:itemID="{0C0676E1-593F-426D-AD92-0D1B622B5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f1191-53b2-4bc9-9543-ef54f463807f"/>
    <ds:schemaRef ds:uri="c748fc60-c18e-4ce2-8c8b-e414d892f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98A11-871B-4EE3-B757-22A3204B6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On-screen Show (16:9)</PresentationFormat>
  <Paragraphs>91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Regulardia</vt:lpstr>
      <vt:lpstr>MedMij sjabloon (december 2016)</vt:lpstr>
      <vt:lpstr>1_MedMij sjabloon (december 2016)</vt:lpstr>
      <vt:lpstr>1_Regulardia</vt:lpstr>
      <vt:lpstr>Technische stand-up OPEN</vt:lpstr>
      <vt:lpstr>Agenda</vt:lpstr>
      <vt:lpstr>PowerPoint Presentation</vt:lpstr>
      <vt:lpstr>OPEN module 5 Regionale Pilots</vt:lpstr>
      <vt:lpstr>Vervolg en 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Testdag 1 Implementatiestrategie OPEN</dc:title>
  <dc:creator/>
  <cp:lastModifiedBy/>
  <cp:revision>3256</cp:revision>
  <dcterms:created xsi:type="dcterms:W3CDTF">2020-11-12T09:19:08Z</dcterms:created>
  <dcterms:modified xsi:type="dcterms:W3CDTF">2022-03-09T08:12:32Z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0x01010024560A14E1F7C44DAB8126328003D457</vt:lpwstr>
  </property>
  <property fmtid="{D5CDD505-2E9C-101B-9397-08002B2CF9AE}" pid="3" name="Order">
    <vt:r8>11300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TriggerFlowInfo">
    <vt:lpwstr/>
  </property>
</Properties>
</file>